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76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9A4D0352-C0F7-40C9-897A-FC264DA4AA3F}"/>
              </a:ext>
            </a:extLst>
          </p:cNvPr>
          <p:cNvSpPr>
            <a:spLocks noEditPoints="1"/>
          </p:cNvSpPr>
          <p:nvPr/>
        </p:nvSpPr>
        <p:spPr bwMode="auto">
          <a:xfrm>
            <a:off x="4159937" y="2799496"/>
            <a:ext cx="1511919" cy="1597534"/>
          </a:xfrm>
          <a:custGeom>
            <a:avLst/>
            <a:gdLst>
              <a:gd name="T0" fmla="*/ 315 w 830"/>
              <a:gd name="T1" fmla="*/ 264 h 877"/>
              <a:gd name="T2" fmla="*/ 320 w 830"/>
              <a:gd name="T3" fmla="*/ 330 h 877"/>
              <a:gd name="T4" fmla="*/ 342 w 830"/>
              <a:gd name="T5" fmla="*/ 322 h 877"/>
              <a:gd name="T6" fmla="*/ 384 w 830"/>
              <a:gd name="T7" fmla="*/ 371 h 877"/>
              <a:gd name="T8" fmla="*/ 402 w 830"/>
              <a:gd name="T9" fmla="*/ 442 h 877"/>
              <a:gd name="T10" fmla="*/ 308 w 830"/>
              <a:gd name="T11" fmla="*/ 422 h 877"/>
              <a:gd name="T12" fmla="*/ 303 w 830"/>
              <a:gd name="T13" fmla="*/ 388 h 877"/>
              <a:gd name="T14" fmla="*/ 244 w 830"/>
              <a:gd name="T15" fmla="*/ 415 h 877"/>
              <a:gd name="T16" fmla="*/ 218 w 830"/>
              <a:gd name="T17" fmla="*/ 392 h 877"/>
              <a:gd name="T18" fmla="*/ 196 w 830"/>
              <a:gd name="T19" fmla="*/ 368 h 877"/>
              <a:gd name="T20" fmla="*/ 159 w 830"/>
              <a:gd name="T21" fmla="*/ 333 h 877"/>
              <a:gd name="T22" fmla="*/ 42 w 830"/>
              <a:gd name="T23" fmla="*/ 296 h 877"/>
              <a:gd name="T24" fmla="*/ 21 w 830"/>
              <a:gd name="T25" fmla="*/ 316 h 877"/>
              <a:gd name="T26" fmla="*/ 0 w 830"/>
              <a:gd name="T27" fmla="*/ 379 h 877"/>
              <a:gd name="T28" fmla="*/ 19 w 830"/>
              <a:gd name="T29" fmla="*/ 471 h 877"/>
              <a:gd name="T30" fmla="*/ 114 w 830"/>
              <a:gd name="T31" fmla="*/ 482 h 877"/>
              <a:gd name="T32" fmla="*/ 179 w 830"/>
              <a:gd name="T33" fmla="*/ 477 h 877"/>
              <a:gd name="T34" fmla="*/ 210 w 830"/>
              <a:gd name="T35" fmla="*/ 504 h 877"/>
              <a:gd name="T36" fmla="*/ 192 w 830"/>
              <a:gd name="T37" fmla="*/ 548 h 877"/>
              <a:gd name="T38" fmla="*/ 226 w 830"/>
              <a:gd name="T39" fmla="*/ 618 h 877"/>
              <a:gd name="T40" fmla="*/ 290 w 830"/>
              <a:gd name="T41" fmla="*/ 719 h 877"/>
              <a:gd name="T42" fmla="*/ 231 w 830"/>
              <a:gd name="T43" fmla="*/ 726 h 877"/>
              <a:gd name="T44" fmla="*/ 256 w 830"/>
              <a:gd name="T45" fmla="*/ 780 h 877"/>
              <a:gd name="T46" fmla="*/ 312 w 830"/>
              <a:gd name="T47" fmla="*/ 800 h 877"/>
              <a:gd name="T48" fmla="*/ 466 w 830"/>
              <a:gd name="T49" fmla="*/ 805 h 877"/>
              <a:gd name="T50" fmla="*/ 485 w 830"/>
              <a:gd name="T51" fmla="*/ 785 h 877"/>
              <a:gd name="T52" fmla="*/ 501 w 830"/>
              <a:gd name="T53" fmla="*/ 739 h 877"/>
              <a:gd name="T54" fmla="*/ 549 w 830"/>
              <a:gd name="T55" fmla="*/ 734 h 877"/>
              <a:gd name="T56" fmla="*/ 684 w 830"/>
              <a:gd name="T57" fmla="*/ 805 h 877"/>
              <a:gd name="T58" fmla="*/ 682 w 830"/>
              <a:gd name="T59" fmla="*/ 858 h 877"/>
              <a:gd name="T60" fmla="*/ 699 w 830"/>
              <a:gd name="T61" fmla="*/ 877 h 877"/>
              <a:gd name="T62" fmla="*/ 786 w 830"/>
              <a:gd name="T63" fmla="*/ 852 h 877"/>
              <a:gd name="T64" fmla="*/ 830 w 830"/>
              <a:gd name="T65" fmla="*/ 823 h 877"/>
              <a:gd name="T66" fmla="*/ 799 w 830"/>
              <a:gd name="T67" fmla="*/ 778 h 877"/>
              <a:gd name="T68" fmla="*/ 750 w 830"/>
              <a:gd name="T69" fmla="*/ 726 h 877"/>
              <a:gd name="T70" fmla="*/ 769 w 830"/>
              <a:gd name="T71" fmla="*/ 658 h 877"/>
              <a:gd name="T72" fmla="*/ 784 w 830"/>
              <a:gd name="T73" fmla="*/ 550 h 877"/>
              <a:gd name="T74" fmla="*/ 744 w 830"/>
              <a:gd name="T75" fmla="*/ 401 h 877"/>
              <a:gd name="T76" fmla="*/ 722 w 830"/>
              <a:gd name="T77" fmla="*/ 341 h 877"/>
              <a:gd name="T78" fmla="*/ 653 w 830"/>
              <a:gd name="T79" fmla="*/ 277 h 877"/>
              <a:gd name="T80" fmla="*/ 555 w 830"/>
              <a:gd name="T81" fmla="*/ 179 h 877"/>
              <a:gd name="T82" fmla="*/ 525 w 830"/>
              <a:gd name="T83" fmla="*/ 198 h 877"/>
              <a:gd name="T84" fmla="*/ 478 w 830"/>
              <a:gd name="T85" fmla="*/ 193 h 877"/>
              <a:gd name="T86" fmla="*/ 495 w 830"/>
              <a:gd name="T87" fmla="*/ 148 h 877"/>
              <a:gd name="T88" fmla="*/ 505 w 830"/>
              <a:gd name="T89" fmla="*/ 89 h 877"/>
              <a:gd name="T90" fmla="*/ 513 w 830"/>
              <a:gd name="T91" fmla="*/ 59 h 877"/>
              <a:gd name="T92" fmla="*/ 466 w 830"/>
              <a:gd name="T93" fmla="*/ 22 h 877"/>
              <a:gd name="T94" fmla="*/ 387 w 830"/>
              <a:gd name="T95" fmla="*/ 0 h 877"/>
              <a:gd name="T96" fmla="*/ 323 w 830"/>
              <a:gd name="T97" fmla="*/ 7 h 877"/>
              <a:gd name="T98" fmla="*/ 285 w 830"/>
              <a:gd name="T99" fmla="*/ 16 h 877"/>
              <a:gd name="T100" fmla="*/ 256 w 830"/>
              <a:gd name="T101" fmla="*/ 69 h 877"/>
              <a:gd name="T102" fmla="*/ 241 w 830"/>
              <a:gd name="T103" fmla="*/ 113 h 877"/>
              <a:gd name="T104" fmla="*/ 251 w 830"/>
              <a:gd name="T105" fmla="*/ 144 h 877"/>
              <a:gd name="T106" fmla="*/ 246 w 830"/>
              <a:gd name="T107" fmla="*/ 162 h 877"/>
              <a:gd name="T108" fmla="*/ 271 w 830"/>
              <a:gd name="T109" fmla="*/ 230 h 877"/>
              <a:gd name="T110" fmla="*/ 312 w 830"/>
              <a:gd name="T111" fmla="*/ 128 h 877"/>
              <a:gd name="T112" fmla="*/ 292 w 830"/>
              <a:gd name="T113" fmla="*/ 144 h 877"/>
              <a:gd name="T114" fmla="*/ 271 w 830"/>
              <a:gd name="T115" fmla="*/ 141 h 877"/>
              <a:gd name="T116" fmla="*/ 292 w 830"/>
              <a:gd name="T117" fmla="*/ 124 h 877"/>
              <a:gd name="T118" fmla="*/ 271 w 830"/>
              <a:gd name="T119" fmla="*/ 116 h 877"/>
              <a:gd name="T120" fmla="*/ 305 w 830"/>
              <a:gd name="T121" fmla="*/ 108 h 877"/>
              <a:gd name="T122" fmla="*/ 310 w 830"/>
              <a:gd name="T123" fmla="*/ 86 h 877"/>
              <a:gd name="T124" fmla="*/ 303 w 830"/>
              <a:gd name="T125" fmla="*/ 81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0" h="877">
                <a:moveTo>
                  <a:pt x="305" y="264"/>
                </a:moveTo>
                <a:lnTo>
                  <a:pt x="305" y="264"/>
                </a:lnTo>
                <a:lnTo>
                  <a:pt x="311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2" y="276"/>
                </a:lnTo>
                <a:lnTo>
                  <a:pt x="311" y="285"/>
                </a:lnTo>
                <a:lnTo>
                  <a:pt x="312" y="297"/>
                </a:lnTo>
                <a:lnTo>
                  <a:pt x="312" y="297"/>
                </a:lnTo>
                <a:lnTo>
                  <a:pt x="315" y="311"/>
                </a:lnTo>
                <a:lnTo>
                  <a:pt x="317" y="323"/>
                </a:lnTo>
                <a:lnTo>
                  <a:pt x="320" y="330"/>
                </a:lnTo>
                <a:lnTo>
                  <a:pt x="322" y="332"/>
                </a:lnTo>
                <a:lnTo>
                  <a:pt x="323" y="333"/>
                </a:lnTo>
                <a:lnTo>
                  <a:pt x="323" y="333"/>
                </a:lnTo>
                <a:lnTo>
                  <a:pt x="325" y="333"/>
                </a:lnTo>
                <a:lnTo>
                  <a:pt x="328" y="331"/>
                </a:lnTo>
                <a:lnTo>
                  <a:pt x="331" y="328"/>
                </a:lnTo>
                <a:lnTo>
                  <a:pt x="335" y="322"/>
                </a:lnTo>
                <a:lnTo>
                  <a:pt x="342" y="322"/>
                </a:lnTo>
                <a:lnTo>
                  <a:pt x="369" y="336"/>
                </a:lnTo>
                <a:lnTo>
                  <a:pt x="369" y="336"/>
                </a:lnTo>
                <a:lnTo>
                  <a:pt x="368" y="337"/>
                </a:lnTo>
                <a:lnTo>
                  <a:pt x="369" y="342"/>
                </a:lnTo>
                <a:lnTo>
                  <a:pt x="371" y="350"/>
                </a:lnTo>
                <a:lnTo>
                  <a:pt x="377" y="363"/>
                </a:lnTo>
                <a:lnTo>
                  <a:pt x="377" y="363"/>
                </a:lnTo>
                <a:lnTo>
                  <a:pt x="384" y="371"/>
                </a:lnTo>
                <a:lnTo>
                  <a:pt x="395" y="382"/>
                </a:lnTo>
                <a:lnTo>
                  <a:pt x="420" y="404"/>
                </a:lnTo>
                <a:lnTo>
                  <a:pt x="453" y="430"/>
                </a:lnTo>
                <a:lnTo>
                  <a:pt x="428" y="460"/>
                </a:lnTo>
                <a:lnTo>
                  <a:pt x="428" y="460"/>
                </a:lnTo>
                <a:lnTo>
                  <a:pt x="421" y="453"/>
                </a:lnTo>
                <a:lnTo>
                  <a:pt x="413" y="447"/>
                </a:lnTo>
                <a:lnTo>
                  <a:pt x="402" y="442"/>
                </a:lnTo>
                <a:lnTo>
                  <a:pt x="402" y="442"/>
                </a:lnTo>
                <a:lnTo>
                  <a:pt x="384" y="437"/>
                </a:lnTo>
                <a:lnTo>
                  <a:pt x="357" y="432"/>
                </a:lnTo>
                <a:lnTo>
                  <a:pt x="320" y="425"/>
                </a:lnTo>
                <a:lnTo>
                  <a:pt x="320" y="425"/>
                </a:lnTo>
                <a:lnTo>
                  <a:pt x="311" y="423"/>
                </a:lnTo>
                <a:lnTo>
                  <a:pt x="308" y="422"/>
                </a:lnTo>
                <a:lnTo>
                  <a:pt x="308" y="422"/>
                </a:lnTo>
                <a:lnTo>
                  <a:pt x="309" y="416"/>
                </a:lnTo>
                <a:lnTo>
                  <a:pt x="309" y="405"/>
                </a:lnTo>
                <a:lnTo>
                  <a:pt x="309" y="398"/>
                </a:lnTo>
                <a:lnTo>
                  <a:pt x="308" y="394"/>
                </a:lnTo>
                <a:lnTo>
                  <a:pt x="307" y="389"/>
                </a:lnTo>
                <a:lnTo>
                  <a:pt x="305" y="388"/>
                </a:lnTo>
                <a:lnTo>
                  <a:pt x="303" y="388"/>
                </a:lnTo>
                <a:lnTo>
                  <a:pt x="303" y="388"/>
                </a:lnTo>
                <a:lnTo>
                  <a:pt x="295" y="385"/>
                </a:lnTo>
                <a:lnTo>
                  <a:pt x="290" y="387"/>
                </a:lnTo>
                <a:lnTo>
                  <a:pt x="281" y="390"/>
                </a:lnTo>
                <a:lnTo>
                  <a:pt x="281" y="390"/>
                </a:lnTo>
                <a:lnTo>
                  <a:pt x="269" y="396"/>
                </a:lnTo>
                <a:lnTo>
                  <a:pt x="258" y="403"/>
                </a:lnTo>
                <a:lnTo>
                  <a:pt x="244" y="415"/>
                </a:lnTo>
                <a:lnTo>
                  <a:pt x="244" y="415"/>
                </a:lnTo>
                <a:lnTo>
                  <a:pt x="236" y="420"/>
                </a:lnTo>
                <a:lnTo>
                  <a:pt x="229" y="422"/>
                </a:lnTo>
                <a:lnTo>
                  <a:pt x="229" y="422"/>
                </a:lnTo>
                <a:lnTo>
                  <a:pt x="226" y="420"/>
                </a:lnTo>
                <a:lnTo>
                  <a:pt x="225" y="414"/>
                </a:lnTo>
                <a:lnTo>
                  <a:pt x="219" y="398"/>
                </a:lnTo>
                <a:lnTo>
                  <a:pt x="219" y="398"/>
                </a:lnTo>
                <a:lnTo>
                  <a:pt x="218" y="392"/>
                </a:lnTo>
                <a:lnTo>
                  <a:pt x="217" y="387"/>
                </a:lnTo>
                <a:lnTo>
                  <a:pt x="216" y="383"/>
                </a:lnTo>
                <a:lnTo>
                  <a:pt x="215" y="381"/>
                </a:lnTo>
                <a:lnTo>
                  <a:pt x="212" y="378"/>
                </a:lnTo>
                <a:lnTo>
                  <a:pt x="209" y="376"/>
                </a:lnTo>
                <a:lnTo>
                  <a:pt x="209" y="376"/>
                </a:lnTo>
                <a:lnTo>
                  <a:pt x="200" y="371"/>
                </a:lnTo>
                <a:lnTo>
                  <a:pt x="196" y="368"/>
                </a:lnTo>
                <a:lnTo>
                  <a:pt x="190" y="363"/>
                </a:lnTo>
                <a:lnTo>
                  <a:pt x="190" y="363"/>
                </a:lnTo>
                <a:lnTo>
                  <a:pt x="190" y="359"/>
                </a:lnTo>
                <a:lnTo>
                  <a:pt x="187" y="356"/>
                </a:lnTo>
                <a:lnTo>
                  <a:pt x="184" y="352"/>
                </a:lnTo>
                <a:lnTo>
                  <a:pt x="179" y="346"/>
                </a:lnTo>
                <a:lnTo>
                  <a:pt x="171" y="341"/>
                </a:lnTo>
                <a:lnTo>
                  <a:pt x="159" y="333"/>
                </a:lnTo>
                <a:lnTo>
                  <a:pt x="145" y="326"/>
                </a:lnTo>
                <a:lnTo>
                  <a:pt x="145" y="326"/>
                </a:lnTo>
                <a:lnTo>
                  <a:pt x="98" y="305"/>
                </a:lnTo>
                <a:lnTo>
                  <a:pt x="83" y="299"/>
                </a:lnTo>
                <a:lnTo>
                  <a:pt x="75" y="298"/>
                </a:lnTo>
                <a:lnTo>
                  <a:pt x="68" y="297"/>
                </a:lnTo>
                <a:lnTo>
                  <a:pt x="68" y="297"/>
                </a:lnTo>
                <a:lnTo>
                  <a:pt x="42" y="296"/>
                </a:lnTo>
                <a:lnTo>
                  <a:pt x="33" y="296"/>
                </a:lnTo>
                <a:lnTo>
                  <a:pt x="29" y="298"/>
                </a:lnTo>
                <a:lnTo>
                  <a:pt x="28" y="299"/>
                </a:lnTo>
                <a:lnTo>
                  <a:pt x="28" y="299"/>
                </a:lnTo>
                <a:lnTo>
                  <a:pt x="25" y="305"/>
                </a:lnTo>
                <a:lnTo>
                  <a:pt x="22" y="310"/>
                </a:lnTo>
                <a:lnTo>
                  <a:pt x="21" y="316"/>
                </a:lnTo>
                <a:lnTo>
                  <a:pt x="21" y="316"/>
                </a:lnTo>
                <a:lnTo>
                  <a:pt x="20" y="316"/>
                </a:lnTo>
                <a:lnTo>
                  <a:pt x="16" y="318"/>
                </a:lnTo>
                <a:lnTo>
                  <a:pt x="11" y="324"/>
                </a:lnTo>
                <a:lnTo>
                  <a:pt x="5" y="333"/>
                </a:lnTo>
                <a:lnTo>
                  <a:pt x="5" y="333"/>
                </a:lnTo>
                <a:lnTo>
                  <a:pt x="2" y="343"/>
                </a:lnTo>
                <a:lnTo>
                  <a:pt x="1" y="359"/>
                </a:lnTo>
                <a:lnTo>
                  <a:pt x="0" y="379"/>
                </a:lnTo>
                <a:lnTo>
                  <a:pt x="1" y="402"/>
                </a:lnTo>
                <a:lnTo>
                  <a:pt x="4" y="423"/>
                </a:lnTo>
                <a:lnTo>
                  <a:pt x="7" y="444"/>
                </a:lnTo>
                <a:lnTo>
                  <a:pt x="9" y="453"/>
                </a:lnTo>
                <a:lnTo>
                  <a:pt x="12" y="461"/>
                </a:lnTo>
                <a:lnTo>
                  <a:pt x="15" y="467"/>
                </a:lnTo>
                <a:lnTo>
                  <a:pt x="19" y="471"/>
                </a:lnTo>
                <a:lnTo>
                  <a:pt x="19" y="471"/>
                </a:lnTo>
                <a:lnTo>
                  <a:pt x="24" y="474"/>
                </a:lnTo>
                <a:lnTo>
                  <a:pt x="29" y="477"/>
                </a:lnTo>
                <a:lnTo>
                  <a:pt x="35" y="478"/>
                </a:lnTo>
                <a:lnTo>
                  <a:pt x="44" y="481"/>
                </a:lnTo>
                <a:lnTo>
                  <a:pt x="60" y="483"/>
                </a:lnTo>
                <a:lnTo>
                  <a:pt x="79" y="483"/>
                </a:lnTo>
                <a:lnTo>
                  <a:pt x="98" y="483"/>
                </a:lnTo>
                <a:lnTo>
                  <a:pt x="114" y="482"/>
                </a:lnTo>
                <a:lnTo>
                  <a:pt x="136" y="480"/>
                </a:lnTo>
                <a:lnTo>
                  <a:pt x="136" y="480"/>
                </a:lnTo>
                <a:lnTo>
                  <a:pt x="149" y="477"/>
                </a:lnTo>
                <a:lnTo>
                  <a:pt x="162" y="473"/>
                </a:lnTo>
                <a:lnTo>
                  <a:pt x="174" y="467"/>
                </a:lnTo>
                <a:lnTo>
                  <a:pt x="174" y="467"/>
                </a:lnTo>
                <a:lnTo>
                  <a:pt x="176" y="473"/>
                </a:lnTo>
                <a:lnTo>
                  <a:pt x="179" y="477"/>
                </a:lnTo>
                <a:lnTo>
                  <a:pt x="180" y="480"/>
                </a:lnTo>
                <a:lnTo>
                  <a:pt x="184" y="482"/>
                </a:lnTo>
                <a:lnTo>
                  <a:pt x="184" y="482"/>
                </a:lnTo>
                <a:lnTo>
                  <a:pt x="205" y="493"/>
                </a:lnTo>
                <a:lnTo>
                  <a:pt x="219" y="500"/>
                </a:lnTo>
                <a:lnTo>
                  <a:pt x="219" y="500"/>
                </a:lnTo>
                <a:lnTo>
                  <a:pt x="217" y="501"/>
                </a:lnTo>
                <a:lnTo>
                  <a:pt x="210" y="504"/>
                </a:lnTo>
                <a:lnTo>
                  <a:pt x="203" y="510"/>
                </a:lnTo>
                <a:lnTo>
                  <a:pt x="199" y="514"/>
                </a:lnTo>
                <a:lnTo>
                  <a:pt x="197" y="519"/>
                </a:lnTo>
                <a:lnTo>
                  <a:pt x="197" y="519"/>
                </a:lnTo>
                <a:lnTo>
                  <a:pt x="193" y="527"/>
                </a:lnTo>
                <a:lnTo>
                  <a:pt x="192" y="535"/>
                </a:lnTo>
                <a:lnTo>
                  <a:pt x="192" y="541"/>
                </a:lnTo>
                <a:lnTo>
                  <a:pt x="192" y="548"/>
                </a:lnTo>
                <a:lnTo>
                  <a:pt x="192" y="548"/>
                </a:lnTo>
                <a:lnTo>
                  <a:pt x="197" y="560"/>
                </a:lnTo>
                <a:lnTo>
                  <a:pt x="204" y="582"/>
                </a:lnTo>
                <a:lnTo>
                  <a:pt x="210" y="593"/>
                </a:lnTo>
                <a:lnTo>
                  <a:pt x="215" y="604"/>
                </a:lnTo>
                <a:lnTo>
                  <a:pt x="220" y="612"/>
                </a:lnTo>
                <a:lnTo>
                  <a:pt x="226" y="618"/>
                </a:lnTo>
                <a:lnTo>
                  <a:pt x="226" y="618"/>
                </a:lnTo>
                <a:lnTo>
                  <a:pt x="235" y="624"/>
                </a:lnTo>
                <a:lnTo>
                  <a:pt x="248" y="635"/>
                </a:lnTo>
                <a:lnTo>
                  <a:pt x="279" y="665"/>
                </a:lnTo>
                <a:lnTo>
                  <a:pt x="322" y="705"/>
                </a:lnTo>
                <a:lnTo>
                  <a:pt x="322" y="705"/>
                </a:lnTo>
                <a:lnTo>
                  <a:pt x="311" y="711"/>
                </a:lnTo>
                <a:lnTo>
                  <a:pt x="290" y="719"/>
                </a:lnTo>
                <a:lnTo>
                  <a:pt x="290" y="719"/>
                </a:lnTo>
                <a:lnTo>
                  <a:pt x="284" y="720"/>
                </a:lnTo>
                <a:lnTo>
                  <a:pt x="277" y="721"/>
                </a:lnTo>
                <a:lnTo>
                  <a:pt x="262" y="720"/>
                </a:lnTo>
                <a:lnTo>
                  <a:pt x="248" y="720"/>
                </a:lnTo>
                <a:lnTo>
                  <a:pt x="241" y="721"/>
                </a:lnTo>
                <a:lnTo>
                  <a:pt x="236" y="724"/>
                </a:lnTo>
                <a:lnTo>
                  <a:pt x="236" y="724"/>
                </a:lnTo>
                <a:lnTo>
                  <a:pt x="231" y="726"/>
                </a:lnTo>
                <a:lnTo>
                  <a:pt x="229" y="730"/>
                </a:lnTo>
                <a:lnTo>
                  <a:pt x="224" y="738"/>
                </a:lnTo>
                <a:lnTo>
                  <a:pt x="223" y="745"/>
                </a:lnTo>
                <a:lnTo>
                  <a:pt x="222" y="749"/>
                </a:lnTo>
                <a:lnTo>
                  <a:pt x="222" y="749"/>
                </a:lnTo>
                <a:lnTo>
                  <a:pt x="226" y="753"/>
                </a:lnTo>
                <a:lnTo>
                  <a:pt x="239" y="766"/>
                </a:lnTo>
                <a:lnTo>
                  <a:pt x="256" y="780"/>
                </a:lnTo>
                <a:lnTo>
                  <a:pt x="264" y="786"/>
                </a:lnTo>
                <a:lnTo>
                  <a:pt x="271" y="791"/>
                </a:lnTo>
                <a:lnTo>
                  <a:pt x="271" y="791"/>
                </a:lnTo>
                <a:lnTo>
                  <a:pt x="284" y="797"/>
                </a:lnTo>
                <a:lnTo>
                  <a:pt x="295" y="799"/>
                </a:lnTo>
                <a:lnTo>
                  <a:pt x="304" y="800"/>
                </a:lnTo>
                <a:lnTo>
                  <a:pt x="312" y="800"/>
                </a:lnTo>
                <a:lnTo>
                  <a:pt x="312" y="800"/>
                </a:lnTo>
                <a:lnTo>
                  <a:pt x="340" y="799"/>
                </a:lnTo>
                <a:lnTo>
                  <a:pt x="356" y="799"/>
                </a:lnTo>
                <a:lnTo>
                  <a:pt x="371" y="800"/>
                </a:lnTo>
                <a:lnTo>
                  <a:pt x="371" y="800"/>
                </a:lnTo>
                <a:lnTo>
                  <a:pt x="421" y="804"/>
                </a:lnTo>
                <a:lnTo>
                  <a:pt x="449" y="806"/>
                </a:lnTo>
                <a:lnTo>
                  <a:pt x="460" y="805"/>
                </a:lnTo>
                <a:lnTo>
                  <a:pt x="466" y="805"/>
                </a:lnTo>
                <a:lnTo>
                  <a:pt x="466" y="805"/>
                </a:lnTo>
                <a:lnTo>
                  <a:pt x="470" y="803"/>
                </a:lnTo>
                <a:lnTo>
                  <a:pt x="474" y="800"/>
                </a:lnTo>
                <a:lnTo>
                  <a:pt x="479" y="793"/>
                </a:lnTo>
                <a:lnTo>
                  <a:pt x="482" y="787"/>
                </a:lnTo>
                <a:lnTo>
                  <a:pt x="483" y="784"/>
                </a:lnTo>
                <a:lnTo>
                  <a:pt x="483" y="784"/>
                </a:lnTo>
                <a:lnTo>
                  <a:pt x="485" y="785"/>
                </a:lnTo>
                <a:lnTo>
                  <a:pt x="488" y="784"/>
                </a:lnTo>
                <a:lnTo>
                  <a:pt x="492" y="782"/>
                </a:lnTo>
                <a:lnTo>
                  <a:pt x="498" y="776"/>
                </a:lnTo>
                <a:lnTo>
                  <a:pt x="498" y="776"/>
                </a:lnTo>
                <a:lnTo>
                  <a:pt x="500" y="770"/>
                </a:lnTo>
                <a:lnTo>
                  <a:pt x="501" y="764"/>
                </a:lnTo>
                <a:lnTo>
                  <a:pt x="501" y="750"/>
                </a:lnTo>
                <a:lnTo>
                  <a:pt x="501" y="739"/>
                </a:lnTo>
                <a:lnTo>
                  <a:pt x="501" y="736"/>
                </a:lnTo>
                <a:lnTo>
                  <a:pt x="502" y="734"/>
                </a:lnTo>
                <a:lnTo>
                  <a:pt x="502" y="734"/>
                </a:lnTo>
                <a:lnTo>
                  <a:pt x="511" y="736"/>
                </a:lnTo>
                <a:lnTo>
                  <a:pt x="526" y="734"/>
                </a:lnTo>
                <a:lnTo>
                  <a:pt x="541" y="734"/>
                </a:lnTo>
                <a:lnTo>
                  <a:pt x="549" y="734"/>
                </a:lnTo>
                <a:lnTo>
                  <a:pt x="549" y="734"/>
                </a:lnTo>
                <a:lnTo>
                  <a:pt x="578" y="747"/>
                </a:lnTo>
                <a:lnTo>
                  <a:pt x="599" y="757"/>
                </a:lnTo>
                <a:lnTo>
                  <a:pt x="615" y="764"/>
                </a:lnTo>
                <a:lnTo>
                  <a:pt x="615" y="764"/>
                </a:lnTo>
                <a:lnTo>
                  <a:pt x="633" y="773"/>
                </a:lnTo>
                <a:lnTo>
                  <a:pt x="657" y="786"/>
                </a:lnTo>
                <a:lnTo>
                  <a:pt x="678" y="799"/>
                </a:lnTo>
                <a:lnTo>
                  <a:pt x="684" y="805"/>
                </a:lnTo>
                <a:lnTo>
                  <a:pt x="686" y="808"/>
                </a:lnTo>
                <a:lnTo>
                  <a:pt x="687" y="809"/>
                </a:lnTo>
                <a:lnTo>
                  <a:pt x="687" y="809"/>
                </a:lnTo>
                <a:lnTo>
                  <a:pt x="687" y="813"/>
                </a:lnTo>
                <a:lnTo>
                  <a:pt x="686" y="821"/>
                </a:lnTo>
                <a:lnTo>
                  <a:pt x="684" y="836"/>
                </a:lnTo>
                <a:lnTo>
                  <a:pt x="682" y="852"/>
                </a:lnTo>
                <a:lnTo>
                  <a:pt x="682" y="858"/>
                </a:lnTo>
                <a:lnTo>
                  <a:pt x="683" y="863"/>
                </a:lnTo>
                <a:lnTo>
                  <a:pt x="683" y="863"/>
                </a:lnTo>
                <a:lnTo>
                  <a:pt x="686" y="870"/>
                </a:lnTo>
                <a:lnTo>
                  <a:pt x="691" y="874"/>
                </a:lnTo>
                <a:lnTo>
                  <a:pt x="696" y="876"/>
                </a:lnTo>
                <a:lnTo>
                  <a:pt x="698" y="877"/>
                </a:lnTo>
                <a:lnTo>
                  <a:pt x="698" y="877"/>
                </a:lnTo>
                <a:lnTo>
                  <a:pt x="699" y="877"/>
                </a:lnTo>
                <a:lnTo>
                  <a:pt x="699" y="877"/>
                </a:lnTo>
                <a:lnTo>
                  <a:pt x="707" y="877"/>
                </a:lnTo>
                <a:lnTo>
                  <a:pt x="707" y="877"/>
                </a:lnTo>
                <a:lnTo>
                  <a:pt x="715" y="876"/>
                </a:lnTo>
                <a:lnTo>
                  <a:pt x="715" y="876"/>
                </a:lnTo>
                <a:lnTo>
                  <a:pt x="730" y="870"/>
                </a:lnTo>
                <a:lnTo>
                  <a:pt x="730" y="870"/>
                </a:lnTo>
                <a:lnTo>
                  <a:pt x="786" y="852"/>
                </a:lnTo>
                <a:lnTo>
                  <a:pt x="786" y="852"/>
                </a:lnTo>
                <a:lnTo>
                  <a:pt x="801" y="846"/>
                </a:lnTo>
                <a:lnTo>
                  <a:pt x="815" y="839"/>
                </a:lnTo>
                <a:lnTo>
                  <a:pt x="821" y="836"/>
                </a:lnTo>
                <a:lnTo>
                  <a:pt x="825" y="831"/>
                </a:lnTo>
                <a:lnTo>
                  <a:pt x="828" y="828"/>
                </a:lnTo>
                <a:lnTo>
                  <a:pt x="830" y="823"/>
                </a:lnTo>
                <a:lnTo>
                  <a:pt x="830" y="823"/>
                </a:lnTo>
                <a:lnTo>
                  <a:pt x="830" y="813"/>
                </a:lnTo>
                <a:lnTo>
                  <a:pt x="830" y="804"/>
                </a:lnTo>
                <a:lnTo>
                  <a:pt x="829" y="800"/>
                </a:lnTo>
                <a:lnTo>
                  <a:pt x="828" y="796"/>
                </a:lnTo>
                <a:lnTo>
                  <a:pt x="825" y="793"/>
                </a:lnTo>
                <a:lnTo>
                  <a:pt x="823" y="791"/>
                </a:lnTo>
                <a:lnTo>
                  <a:pt x="823" y="791"/>
                </a:lnTo>
                <a:lnTo>
                  <a:pt x="799" y="778"/>
                </a:lnTo>
                <a:lnTo>
                  <a:pt x="779" y="766"/>
                </a:lnTo>
                <a:lnTo>
                  <a:pt x="779" y="766"/>
                </a:lnTo>
                <a:lnTo>
                  <a:pt x="777" y="765"/>
                </a:lnTo>
                <a:lnTo>
                  <a:pt x="775" y="764"/>
                </a:lnTo>
                <a:lnTo>
                  <a:pt x="771" y="757"/>
                </a:lnTo>
                <a:lnTo>
                  <a:pt x="771" y="757"/>
                </a:lnTo>
                <a:lnTo>
                  <a:pt x="759" y="739"/>
                </a:lnTo>
                <a:lnTo>
                  <a:pt x="750" y="726"/>
                </a:lnTo>
                <a:lnTo>
                  <a:pt x="722" y="704"/>
                </a:lnTo>
                <a:lnTo>
                  <a:pt x="722" y="704"/>
                </a:lnTo>
                <a:lnTo>
                  <a:pt x="726" y="700"/>
                </a:lnTo>
                <a:lnTo>
                  <a:pt x="740" y="691"/>
                </a:lnTo>
                <a:lnTo>
                  <a:pt x="749" y="684"/>
                </a:lnTo>
                <a:lnTo>
                  <a:pt x="756" y="675"/>
                </a:lnTo>
                <a:lnTo>
                  <a:pt x="763" y="667"/>
                </a:lnTo>
                <a:lnTo>
                  <a:pt x="769" y="658"/>
                </a:lnTo>
                <a:lnTo>
                  <a:pt x="769" y="658"/>
                </a:lnTo>
                <a:lnTo>
                  <a:pt x="772" y="648"/>
                </a:lnTo>
                <a:lnTo>
                  <a:pt x="776" y="637"/>
                </a:lnTo>
                <a:lnTo>
                  <a:pt x="782" y="612"/>
                </a:lnTo>
                <a:lnTo>
                  <a:pt x="785" y="589"/>
                </a:lnTo>
                <a:lnTo>
                  <a:pt x="786" y="570"/>
                </a:lnTo>
                <a:lnTo>
                  <a:pt x="786" y="570"/>
                </a:lnTo>
                <a:lnTo>
                  <a:pt x="784" y="550"/>
                </a:lnTo>
                <a:lnTo>
                  <a:pt x="781" y="527"/>
                </a:lnTo>
                <a:lnTo>
                  <a:pt x="776" y="494"/>
                </a:lnTo>
                <a:lnTo>
                  <a:pt x="776" y="494"/>
                </a:lnTo>
                <a:lnTo>
                  <a:pt x="770" y="477"/>
                </a:lnTo>
                <a:lnTo>
                  <a:pt x="759" y="449"/>
                </a:lnTo>
                <a:lnTo>
                  <a:pt x="744" y="410"/>
                </a:lnTo>
                <a:lnTo>
                  <a:pt x="744" y="410"/>
                </a:lnTo>
                <a:lnTo>
                  <a:pt x="744" y="401"/>
                </a:lnTo>
                <a:lnTo>
                  <a:pt x="744" y="392"/>
                </a:lnTo>
                <a:lnTo>
                  <a:pt x="744" y="385"/>
                </a:lnTo>
                <a:lnTo>
                  <a:pt x="744" y="385"/>
                </a:lnTo>
                <a:lnTo>
                  <a:pt x="740" y="375"/>
                </a:lnTo>
                <a:lnTo>
                  <a:pt x="735" y="361"/>
                </a:lnTo>
                <a:lnTo>
                  <a:pt x="728" y="348"/>
                </a:lnTo>
                <a:lnTo>
                  <a:pt x="724" y="343"/>
                </a:lnTo>
                <a:lnTo>
                  <a:pt x="722" y="341"/>
                </a:lnTo>
                <a:lnTo>
                  <a:pt x="722" y="341"/>
                </a:lnTo>
                <a:lnTo>
                  <a:pt x="713" y="337"/>
                </a:lnTo>
                <a:lnTo>
                  <a:pt x="710" y="336"/>
                </a:lnTo>
                <a:lnTo>
                  <a:pt x="710" y="336"/>
                </a:lnTo>
                <a:lnTo>
                  <a:pt x="690" y="313"/>
                </a:lnTo>
                <a:lnTo>
                  <a:pt x="672" y="295"/>
                </a:lnTo>
                <a:lnTo>
                  <a:pt x="663" y="285"/>
                </a:lnTo>
                <a:lnTo>
                  <a:pt x="653" y="277"/>
                </a:lnTo>
                <a:lnTo>
                  <a:pt x="653" y="277"/>
                </a:lnTo>
                <a:lnTo>
                  <a:pt x="630" y="260"/>
                </a:lnTo>
                <a:lnTo>
                  <a:pt x="600" y="240"/>
                </a:lnTo>
                <a:lnTo>
                  <a:pt x="565" y="218"/>
                </a:lnTo>
                <a:lnTo>
                  <a:pt x="577" y="187"/>
                </a:lnTo>
                <a:lnTo>
                  <a:pt x="559" y="178"/>
                </a:lnTo>
                <a:lnTo>
                  <a:pt x="559" y="178"/>
                </a:lnTo>
                <a:lnTo>
                  <a:pt x="555" y="179"/>
                </a:lnTo>
                <a:lnTo>
                  <a:pt x="549" y="182"/>
                </a:lnTo>
                <a:lnTo>
                  <a:pt x="542" y="187"/>
                </a:lnTo>
                <a:lnTo>
                  <a:pt x="538" y="191"/>
                </a:lnTo>
                <a:lnTo>
                  <a:pt x="538" y="191"/>
                </a:lnTo>
                <a:lnTo>
                  <a:pt x="536" y="194"/>
                </a:lnTo>
                <a:lnTo>
                  <a:pt x="534" y="198"/>
                </a:lnTo>
                <a:lnTo>
                  <a:pt x="531" y="199"/>
                </a:lnTo>
                <a:lnTo>
                  <a:pt x="525" y="198"/>
                </a:lnTo>
                <a:lnTo>
                  <a:pt x="525" y="198"/>
                </a:lnTo>
                <a:lnTo>
                  <a:pt x="514" y="195"/>
                </a:lnTo>
                <a:lnTo>
                  <a:pt x="511" y="195"/>
                </a:lnTo>
                <a:lnTo>
                  <a:pt x="509" y="195"/>
                </a:lnTo>
                <a:lnTo>
                  <a:pt x="509" y="195"/>
                </a:lnTo>
                <a:lnTo>
                  <a:pt x="503" y="199"/>
                </a:lnTo>
                <a:lnTo>
                  <a:pt x="500" y="200"/>
                </a:lnTo>
                <a:lnTo>
                  <a:pt x="478" y="193"/>
                </a:lnTo>
                <a:lnTo>
                  <a:pt x="482" y="168"/>
                </a:lnTo>
                <a:lnTo>
                  <a:pt x="482" y="168"/>
                </a:lnTo>
                <a:lnTo>
                  <a:pt x="483" y="167"/>
                </a:lnTo>
                <a:lnTo>
                  <a:pt x="489" y="162"/>
                </a:lnTo>
                <a:lnTo>
                  <a:pt x="494" y="157"/>
                </a:lnTo>
                <a:lnTo>
                  <a:pt x="495" y="153"/>
                </a:lnTo>
                <a:lnTo>
                  <a:pt x="495" y="148"/>
                </a:lnTo>
                <a:lnTo>
                  <a:pt x="495" y="148"/>
                </a:lnTo>
                <a:lnTo>
                  <a:pt x="494" y="142"/>
                </a:lnTo>
                <a:lnTo>
                  <a:pt x="493" y="139"/>
                </a:lnTo>
                <a:lnTo>
                  <a:pt x="493" y="136"/>
                </a:lnTo>
                <a:lnTo>
                  <a:pt x="493" y="133"/>
                </a:lnTo>
                <a:lnTo>
                  <a:pt x="493" y="133"/>
                </a:lnTo>
                <a:lnTo>
                  <a:pt x="499" y="112"/>
                </a:lnTo>
                <a:lnTo>
                  <a:pt x="502" y="99"/>
                </a:lnTo>
                <a:lnTo>
                  <a:pt x="505" y="89"/>
                </a:lnTo>
                <a:lnTo>
                  <a:pt x="505" y="89"/>
                </a:lnTo>
                <a:lnTo>
                  <a:pt x="505" y="85"/>
                </a:lnTo>
                <a:lnTo>
                  <a:pt x="507" y="80"/>
                </a:lnTo>
                <a:lnTo>
                  <a:pt x="511" y="72"/>
                </a:lnTo>
                <a:lnTo>
                  <a:pt x="511" y="72"/>
                </a:lnTo>
                <a:lnTo>
                  <a:pt x="513" y="65"/>
                </a:lnTo>
                <a:lnTo>
                  <a:pt x="514" y="61"/>
                </a:lnTo>
                <a:lnTo>
                  <a:pt x="513" y="59"/>
                </a:lnTo>
                <a:lnTo>
                  <a:pt x="513" y="59"/>
                </a:lnTo>
                <a:lnTo>
                  <a:pt x="508" y="54"/>
                </a:lnTo>
                <a:lnTo>
                  <a:pt x="499" y="46"/>
                </a:lnTo>
                <a:lnTo>
                  <a:pt x="482" y="34"/>
                </a:lnTo>
                <a:lnTo>
                  <a:pt x="482" y="34"/>
                </a:lnTo>
                <a:lnTo>
                  <a:pt x="472" y="27"/>
                </a:lnTo>
                <a:lnTo>
                  <a:pt x="466" y="22"/>
                </a:lnTo>
                <a:lnTo>
                  <a:pt x="466" y="22"/>
                </a:lnTo>
                <a:lnTo>
                  <a:pt x="453" y="16"/>
                </a:lnTo>
                <a:lnTo>
                  <a:pt x="426" y="7"/>
                </a:lnTo>
                <a:lnTo>
                  <a:pt x="426" y="7"/>
                </a:lnTo>
                <a:lnTo>
                  <a:pt x="414" y="3"/>
                </a:lnTo>
                <a:lnTo>
                  <a:pt x="404" y="1"/>
                </a:lnTo>
                <a:lnTo>
                  <a:pt x="396" y="0"/>
                </a:lnTo>
                <a:lnTo>
                  <a:pt x="387" y="0"/>
                </a:lnTo>
                <a:lnTo>
                  <a:pt x="387" y="0"/>
                </a:lnTo>
                <a:lnTo>
                  <a:pt x="374" y="2"/>
                </a:lnTo>
                <a:lnTo>
                  <a:pt x="358" y="6"/>
                </a:lnTo>
                <a:lnTo>
                  <a:pt x="342" y="11"/>
                </a:lnTo>
                <a:lnTo>
                  <a:pt x="328" y="11"/>
                </a:lnTo>
                <a:lnTo>
                  <a:pt x="328" y="11"/>
                </a:lnTo>
                <a:lnTo>
                  <a:pt x="329" y="9"/>
                </a:lnTo>
                <a:lnTo>
                  <a:pt x="328" y="7"/>
                </a:lnTo>
                <a:lnTo>
                  <a:pt x="323" y="7"/>
                </a:lnTo>
                <a:lnTo>
                  <a:pt x="323" y="7"/>
                </a:lnTo>
                <a:lnTo>
                  <a:pt x="304" y="6"/>
                </a:lnTo>
                <a:lnTo>
                  <a:pt x="294" y="4"/>
                </a:lnTo>
                <a:lnTo>
                  <a:pt x="290" y="6"/>
                </a:lnTo>
                <a:lnTo>
                  <a:pt x="288" y="7"/>
                </a:lnTo>
                <a:lnTo>
                  <a:pt x="288" y="7"/>
                </a:lnTo>
                <a:lnTo>
                  <a:pt x="285" y="10"/>
                </a:lnTo>
                <a:lnTo>
                  <a:pt x="285" y="16"/>
                </a:lnTo>
                <a:lnTo>
                  <a:pt x="285" y="24"/>
                </a:lnTo>
                <a:lnTo>
                  <a:pt x="285" y="24"/>
                </a:lnTo>
                <a:lnTo>
                  <a:pt x="279" y="30"/>
                </a:lnTo>
                <a:lnTo>
                  <a:pt x="275" y="36"/>
                </a:lnTo>
                <a:lnTo>
                  <a:pt x="269" y="44"/>
                </a:lnTo>
                <a:lnTo>
                  <a:pt x="269" y="44"/>
                </a:lnTo>
                <a:lnTo>
                  <a:pt x="261" y="62"/>
                </a:lnTo>
                <a:lnTo>
                  <a:pt x="256" y="69"/>
                </a:lnTo>
                <a:lnTo>
                  <a:pt x="256" y="69"/>
                </a:lnTo>
                <a:lnTo>
                  <a:pt x="249" y="81"/>
                </a:lnTo>
                <a:lnTo>
                  <a:pt x="243" y="92"/>
                </a:lnTo>
                <a:lnTo>
                  <a:pt x="241" y="99"/>
                </a:lnTo>
                <a:lnTo>
                  <a:pt x="241" y="99"/>
                </a:lnTo>
                <a:lnTo>
                  <a:pt x="239" y="107"/>
                </a:lnTo>
                <a:lnTo>
                  <a:pt x="239" y="111"/>
                </a:lnTo>
                <a:lnTo>
                  <a:pt x="241" y="113"/>
                </a:lnTo>
                <a:lnTo>
                  <a:pt x="241" y="113"/>
                </a:lnTo>
                <a:lnTo>
                  <a:pt x="245" y="115"/>
                </a:lnTo>
                <a:lnTo>
                  <a:pt x="249" y="116"/>
                </a:lnTo>
                <a:lnTo>
                  <a:pt x="249" y="116"/>
                </a:lnTo>
                <a:lnTo>
                  <a:pt x="249" y="121"/>
                </a:lnTo>
                <a:lnTo>
                  <a:pt x="250" y="131"/>
                </a:lnTo>
                <a:lnTo>
                  <a:pt x="251" y="144"/>
                </a:lnTo>
                <a:lnTo>
                  <a:pt x="251" y="144"/>
                </a:lnTo>
                <a:lnTo>
                  <a:pt x="246" y="146"/>
                </a:lnTo>
                <a:lnTo>
                  <a:pt x="244" y="148"/>
                </a:lnTo>
                <a:lnTo>
                  <a:pt x="242" y="151"/>
                </a:lnTo>
                <a:lnTo>
                  <a:pt x="242" y="151"/>
                </a:lnTo>
                <a:lnTo>
                  <a:pt x="244" y="158"/>
                </a:lnTo>
                <a:lnTo>
                  <a:pt x="245" y="160"/>
                </a:lnTo>
                <a:lnTo>
                  <a:pt x="246" y="162"/>
                </a:lnTo>
                <a:lnTo>
                  <a:pt x="246" y="162"/>
                </a:lnTo>
                <a:lnTo>
                  <a:pt x="249" y="165"/>
                </a:lnTo>
                <a:lnTo>
                  <a:pt x="251" y="173"/>
                </a:lnTo>
                <a:lnTo>
                  <a:pt x="252" y="181"/>
                </a:lnTo>
                <a:lnTo>
                  <a:pt x="253" y="187"/>
                </a:lnTo>
                <a:lnTo>
                  <a:pt x="253" y="187"/>
                </a:lnTo>
                <a:lnTo>
                  <a:pt x="256" y="194"/>
                </a:lnTo>
                <a:lnTo>
                  <a:pt x="262" y="207"/>
                </a:lnTo>
                <a:lnTo>
                  <a:pt x="271" y="230"/>
                </a:lnTo>
                <a:lnTo>
                  <a:pt x="271" y="230"/>
                </a:lnTo>
                <a:lnTo>
                  <a:pt x="285" y="261"/>
                </a:lnTo>
                <a:lnTo>
                  <a:pt x="285" y="261"/>
                </a:lnTo>
                <a:lnTo>
                  <a:pt x="305" y="264"/>
                </a:lnTo>
                <a:lnTo>
                  <a:pt x="305" y="264"/>
                </a:lnTo>
                <a:close/>
                <a:moveTo>
                  <a:pt x="315" y="124"/>
                </a:moveTo>
                <a:lnTo>
                  <a:pt x="315" y="124"/>
                </a:lnTo>
                <a:lnTo>
                  <a:pt x="312" y="128"/>
                </a:lnTo>
                <a:lnTo>
                  <a:pt x="311" y="133"/>
                </a:lnTo>
                <a:lnTo>
                  <a:pt x="308" y="138"/>
                </a:lnTo>
                <a:lnTo>
                  <a:pt x="308" y="138"/>
                </a:lnTo>
                <a:lnTo>
                  <a:pt x="304" y="141"/>
                </a:lnTo>
                <a:lnTo>
                  <a:pt x="302" y="142"/>
                </a:lnTo>
                <a:lnTo>
                  <a:pt x="298" y="144"/>
                </a:lnTo>
                <a:lnTo>
                  <a:pt x="298" y="144"/>
                </a:lnTo>
                <a:lnTo>
                  <a:pt x="292" y="144"/>
                </a:lnTo>
                <a:lnTo>
                  <a:pt x="292" y="144"/>
                </a:lnTo>
                <a:lnTo>
                  <a:pt x="287" y="146"/>
                </a:lnTo>
                <a:lnTo>
                  <a:pt x="283" y="146"/>
                </a:lnTo>
                <a:lnTo>
                  <a:pt x="281" y="146"/>
                </a:lnTo>
                <a:lnTo>
                  <a:pt x="281" y="146"/>
                </a:lnTo>
                <a:lnTo>
                  <a:pt x="279" y="145"/>
                </a:lnTo>
                <a:lnTo>
                  <a:pt x="275" y="144"/>
                </a:lnTo>
                <a:lnTo>
                  <a:pt x="271" y="141"/>
                </a:lnTo>
                <a:lnTo>
                  <a:pt x="269" y="140"/>
                </a:lnTo>
                <a:lnTo>
                  <a:pt x="269" y="140"/>
                </a:lnTo>
                <a:lnTo>
                  <a:pt x="269" y="133"/>
                </a:lnTo>
                <a:lnTo>
                  <a:pt x="269" y="128"/>
                </a:lnTo>
                <a:lnTo>
                  <a:pt x="269" y="126"/>
                </a:lnTo>
                <a:lnTo>
                  <a:pt x="269" y="126"/>
                </a:lnTo>
                <a:lnTo>
                  <a:pt x="277" y="125"/>
                </a:lnTo>
                <a:lnTo>
                  <a:pt x="292" y="124"/>
                </a:lnTo>
                <a:lnTo>
                  <a:pt x="315" y="124"/>
                </a:lnTo>
                <a:lnTo>
                  <a:pt x="315" y="124"/>
                </a:lnTo>
                <a:close/>
                <a:moveTo>
                  <a:pt x="308" y="116"/>
                </a:moveTo>
                <a:lnTo>
                  <a:pt x="308" y="116"/>
                </a:lnTo>
                <a:lnTo>
                  <a:pt x="308" y="116"/>
                </a:lnTo>
                <a:lnTo>
                  <a:pt x="308" y="116"/>
                </a:lnTo>
                <a:close/>
                <a:moveTo>
                  <a:pt x="271" y="116"/>
                </a:moveTo>
                <a:lnTo>
                  <a:pt x="271" y="116"/>
                </a:lnTo>
                <a:lnTo>
                  <a:pt x="274" y="114"/>
                </a:lnTo>
                <a:lnTo>
                  <a:pt x="276" y="111"/>
                </a:lnTo>
                <a:lnTo>
                  <a:pt x="276" y="111"/>
                </a:lnTo>
                <a:lnTo>
                  <a:pt x="285" y="109"/>
                </a:lnTo>
                <a:lnTo>
                  <a:pt x="295" y="108"/>
                </a:lnTo>
                <a:lnTo>
                  <a:pt x="295" y="108"/>
                </a:lnTo>
                <a:lnTo>
                  <a:pt x="301" y="108"/>
                </a:lnTo>
                <a:lnTo>
                  <a:pt x="305" y="108"/>
                </a:lnTo>
                <a:lnTo>
                  <a:pt x="305" y="108"/>
                </a:lnTo>
                <a:lnTo>
                  <a:pt x="308" y="116"/>
                </a:lnTo>
                <a:lnTo>
                  <a:pt x="308" y="116"/>
                </a:lnTo>
                <a:lnTo>
                  <a:pt x="289" y="116"/>
                </a:lnTo>
                <a:lnTo>
                  <a:pt x="271" y="116"/>
                </a:lnTo>
                <a:lnTo>
                  <a:pt x="271" y="116"/>
                </a:lnTo>
                <a:close/>
                <a:moveTo>
                  <a:pt x="303" y="81"/>
                </a:moveTo>
                <a:lnTo>
                  <a:pt x="310" y="86"/>
                </a:lnTo>
                <a:lnTo>
                  <a:pt x="312" y="92"/>
                </a:lnTo>
                <a:lnTo>
                  <a:pt x="292" y="92"/>
                </a:lnTo>
                <a:lnTo>
                  <a:pt x="292" y="92"/>
                </a:lnTo>
                <a:lnTo>
                  <a:pt x="295" y="86"/>
                </a:lnTo>
                <a:lnTo>
                  <a:pt x="295" y="86"/>
                </a:lnTo>
                <a:lnTo>
                  <a:pt x="296" y="83"/>
                </a:lnTo>
                <a:lnTo>
                  <a:pt x="299" y="82"/>
                </a:lnTo>
                <a:lnTo>
                  <a:pt x="303" y="81"/>
                </a:lnTo>
                <a:lnTo>
                  <a:pt x="303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5D413FDE-B40C-475E-B821-4C2E1E72018A}"/>
              </a:ext>
            </a:extLst>
          </p:cNvPr>
          <p:cNvSpPr>
            <a:spLocks noEditPoints="1"/>
          </p:cNvSpPr>
          <p:nvPr/>
        </p:nvSpPr>
        <p:spPr bwMode="auto">
          <a:xfrm>
            <a:off x="6223162" y="2708920"/>
            <a:ext cx="1319991" cy="1674901"/>
          </a:xfrm>
          <a:custGeom>
            <a:avLst/>
            <a:gdLst>
              <a:gd name="T0" fmla="*/ 328 w 967"/>
              <a:gd name="T1" fmla="*/ 602 h 1227"/>
              <a:gd name="T2" fmla="*/ 321 w 967"/>
              <a:gd name="T3" fmla="*/ 559 h 1227"/>
              <a:gd name="T4" fmla="*/ 229 w 967"/>
              <a:gd name="T5" fmla="*/ 584 h 1227"/>
              <a:gd name="T6" fmla="*/ 223 w 967"/>
              <a:gd name="T7" fmla="*/ 566 h 1227"/>
              <a:gd name="T8" fmla="*/ 79 w 967"/>
              <a:gd name="T9" fmla="*/ 615 h 1227"/>
              <a:gd name="T10" fmla="*/ 2 w 967"/>
              <a:gd name="T11" fmla="*/ 705 h 1227"/>
              <a:gd name="T12" fmla="*/ 24 w 967"/>
              <a:gd name="T13" fmla="*/ 742 h 1227"/>
              <a:gd name="T14" fmla="*/ 51 w 967"/>
              <a:gd name="T15" fmla="*/ 833 h 1227"/>
              <a:gd name="T16" fmla="*/ 143 w 967"/>
              <a:gd name="T17" fmla="*/ 836 h 1227"/>
              <a:gd name="T18" fmla="*/ 285 w 967"/>
              <a:gd name="T19" fmla="*/ 926 h 1227"/>
              <a:gd name="T20" fmla="*/ 287 w 967"/>
              <a:gd name="T21" fmla="*/ 1031 h 1227"/>
              <a:gd name="T22" fmla="*/ 229 w 967"/>
              <a:gd name="T23" fmla="*/ 1076 h 1227"/>
              <a:gd name="T24" fmla="*/ 360 w 967"/>
              <a:gd name="T25" fmla="*/ 1117 h 1227"/>
              <a:gd name="T26" fmla="*/ 539 w 967"/>
              <a:gd name="T27" fmla="*/ 1036 h 1227"/>
              <a:gd name="T28" fmla="*/ 492 w 967"/>
              <a:gd name="T29" fmla="*/ 984 h 1227"/>
              <a:gd name="T30" fmla="*/ 787 w 967"/>
              <a:gd name="T31" fmla="*/ 1146 h 1227"/>
              <a:gd name="T32" fmla="*/ 777 w 967"/>
              <a:gd name="T33" fmla="*/ 1202 h 1227"/>
              <a:gd name="T34" fmla="*/ 795 w 967"/>
              <a:gd name="T35" fmla="*/ 1225 h 1227"/>
              <a:gd name="T36" fmla="*/ 927 w 967"/>
              <a:gd name="T37" fmla="*/ 1192 h 1227"/>
              <a:gd name="T38" fmla="*/ 961 w 967"/>
              <a:gd name="T39" fmla="*/ 1145 h 1227"/>
              <a:gd name="T40" fmla="*/ 908 w 967"/>
              <a:gd name="T41" fmla="*/ 1098 h 1227"/>
              <a:gd name="T42" fmla="*/ 863 w 967"/>
              <a:gd name="T43" fmla="*/ 1033 h 1227"/>
              <a:gd name="T44" fmla="*/ 882 w 967"/>
              <a:gd name="T45" fmla="*/ 932 h 1227"/>
              <a:gd name="T46" fmla="*/ 923 w 967"/>
              <a:gd name="T47" fmla="*/ 742 h 1227"/>
              <a:gd name="T48" fmla="*/ 882 w 967"/>
              <a:gd name="T49" fmla="*/ 694 h 1227"/>
              <a:gd name="T50" fmla="*/ 850 w 967"/>
              <a:gd name="T51" fmla="*/ 597 h 1227"/>
              <a:gd name="T52" fmla="*/ 689 w 967"/>
              <a:gd name="T53" fmla="*/ 401 h 1227"/>
              <a:gd name="T54" fmla="*/ 610 w 967"/>
              <a:gd name="T55" fmla="*/ 319 h 1227"/>
              <a:gd name="T56" fmla="*/ 511 w 967"/>
              <a:gd name="T57" fmla="*/ 273 h 1227"/>
              <a:gd name="T58" fmla="*/ 532 w 967"/>
              <a:gd name="T59" fmla="*/ 143 h 1227"/>
              <a:gd name="T60" fmla="*/ 518 w 967"/>
              <a:gd name="T61" fmla="*/ 74 h 1227"/>
              <a:gd name="T62" fmla="*/ 442 w 967"/>
              <a:gd name="T63" fmla="*/ 25 h 1227"/>
              <a:gd name="T64" fmla="*/ 360 w 967"/>
              <a:gd name="T65" fmla="*/ 18 h 1227"/>
              <a:gd name="T66" fmla="*/ 329 w 967"/>
              <a:gd name="T67" fmla="*/ 7 h 1227"/>
              <a:gd name="T68" fmla="*/ 280 w 967"/>
              <a:gd name="T69" fmla="*/ 12 h 1227"/>
              <a:gd name="T70" fmla="*/ 214 w 967"/>
              <a:gd name="T71" fmla="*/ 72 h 1227"/>
              <a:gd name="T72" fmla="*/ 197 w 967"/>
              <a:gd name="T73" fmla="*/ 139 h 1227"/>
              <a:gd name="T74" fmla="*/ 223 w 967"/>
              <a:gd name="T75" fmla="*/ 295 h 1227"/>
              <a:gd name="T76" fmla="*/ 241 w 967"/>
              <a:gd name="T77" fmla="*/ 399 h 1227"/>
              <a:gd name="T78" fmla="*/ 262 w 967"/>
              <a:gd name="T79" fmla="*/ 536 h 1227"/>
              <a:gd name="T80" fmla="*/ 314 w 967"/>
              <a:gd name="T81" fmla="*/ 478 h 1227"/>
              <a:gd name="T82" fmla="*/ 374 w 967"/>
              <a:gd name="T83" fmla="*/ 546 h 1227"/>
              <a:gd name="T84" fmla="*/ 422 w 967"/>
              <a:gd name="T85" fmla="*/ 604 h 1227"/>
              <a:gd name="T86" fmla="*/ 267 w 967"/>
              <a:gd name="T87" fmla="*/ 363 h 1227"/>
              <a:gd name="T88" fmla="*/ 254 w 967"/>
              <a:gd name="T89" fmla="*/ 407 h 1227"/>
              <a:gd name="T90" fmla="*/ 276 w 967"/>
              <a:gd name="T91" fmla="*/ 157 h 1227"/>
              <a:gd name="T92" fmla="*/ 252 w 967"/>
              <a:gd name="T93" fmla="*/ 202 h 1227"/>
              <a:gd name="T94" fmla="*/ 247 w 967"/>
              <a:gd name="T95" fmla="*/ 159 h 1227"/>
              <a:gd name="T96" fmla="*/ 260 w 967"/>
              <a:gd name="T97" fmla="*/ 109 h 1227"/>
              <a:gd name="T98" fmla="*/ 282 w 967"/>
              <a:gd name="T99" fmla="*/ 125 h 1227"/>
              <a:gd name="T100" fmla="*/ 248 w 967"/>
              <a:gd name="T101" fmla="*/ 125 h 1227"/>
              <a:gd name="T102" fmla="*/ 291 w 967"/>
              <a:gd name="T103" fmla="*/ 6 h 1227"/>
              <a:gd name="T104" fmla="*/ 238 w 967"/>
              <a:gd name="T105" fmla="*/ 151 h 1227"/>
              <a:gd name="T106" fmla="*/ 223 w 967"/>
              <a:gd name="T107" fmla="*/ 86 h 1227"/>
              <a:gd name="T108" fmla="*/ 218 w 967"/>
              <a:gd name="T109" fmla="*/ 85 h 1227"/>
              <a:gd name="T110" fmla="*/ 216 w 967"/>
              <a:gd name="T111" fmla="*/ 231 h 1227"/>
              <a:gd name="T112" fmla="*/ 239 w 967"/>
              <a:gd name="T113" fmla="*/ 244 h 1227"/>
              <a:gd name="T114" fmla="*/ 229 w 967"/>
              <a:gd name="T115" fmla="*/ 238 h 1227"/>
              <a:gd name="T116" fmla="*/ 237 w 967"/>
              <a:gd name="T117" fmla="*/ 271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7" h="1227">
                <a:moveTo>
                  <a:pt x="402" y="595"/>
                </a:moveTo>
                <a:lnTo>
                  <a:pt x="402" y="595"/>
                </a:lnTo>
                <a:lnTo>
                  <a:pt x="389" y="592"/>
                </a:lnTo>
                <a:lnTo>
                  <a:pt x="375" y="591"/>
                </a:lnTo>
                <a:lnTo>
                  <a:pt x="367" y="591"/>
                </a:lnTo>
                <a:lnTo>
                  <a:pt x="360" y="592"/>
                </a:lnTo>
                <a:lnTo>
                  <a:pt x="360" y="592"/>
                </a:lnTo>
                <a:lnTo>
                  <a:pt x="347" y="596"/>
                </a:lnTo>
                <a:lnTo>
                  <a:pt x="336" y="598"/>
                </a:lnTo>
                <a:lnTo>
                  <a:pt x="328" y="602"/>
                </a:lnTo>
                <a:lnTo>
                  <a:pt x="328" y="602"/>
                </a:lnTo>
                <a:lnTo>
                  <a:pt x="337" y="584"/>
                </a:lnTo>
                <a:lnTo>
                  <a:pt x="342" y="570"/>
                </a:lnTo>
                <a:lnTo>
                  <a:pt x="343" y="565"/>
                </a:lnTo>
                <a:lnTo>
                  <a:pt x="343" y="564"/>
                </a:lnTo>
                <a:lnTo>
                  <a:pt x="342" y="563"/>
                </a:lnTo>
                <a:lnTo>
                  <a:pt x="342" y="563"/>
                </a:lnTo>
                <a:lnTo>
                  <a:pt x="339" y="560"/>
                </a:lnTo>
                <a:lnTo>
                  <a:pt x="334" y="558"/>
                </a:lnTo>
                <a:lnTo>
                  <a:pt x="328" y="557"/>
                </a:lnTo>
                <a:lnTo>
                  <a:pt x="321" y="559"/>
                </a:lnTo>
                <a:lnTo>
                  <a:pt x="321" y="559"/>
                </a:lnTo>
                <a:lnTo>
                  <a:pt x="311" y="561"/>
                </a:lnTo>
                <a:lnTo>
                  <a:pt x="301" y="563"/>
                </a:lnTo>
                <a:lnTo>
                  <a:pt x="288" y="566"/>
                </a:lnTo>
                <a:lnTo>
                  <a:pt x="281" y="569"/>
                </a:lnTo>
                <a:lnTo>
                  <a:pt x="274" y="572"/>
                </a:lnTo>
                <a:lnTo>
                  <a:pt x="274" y="572"/>
                </a:lnTo>
                <a:lnTo>
                  <a:pt x="239" y="591"/>
                </a:lnTo>
                <a:lnTo>
                  <a:pt x="221" y="600"/>
                </a:lnTo>
                <a:lnTo>
                  <a:pt x="221" y="600"/>
                </a:lnTo>
                <a:lnTo>
                  <a:pt x="224" y="591"/>
                </a:lnTo>
                <a:lnTo>
                  <a:pt x="229" y="584"/>
                </a:lnTo>
                <a:lnTo>
                  <a:pt x="232" y="578"/>
                </a:lnTo>
                <a:lnTo>
                  <a:pt x="232" y="578"/>
                </a:lnTo>
                <a:lnTo>
                  <a:pt x="234" y="577"/>
                </a:lnTo>
                <a:lnTo>
                  <a:pt x="235" y="574"/>
                </a:lnTo>
                <a:lnTo>
                  <a:pt x="235" y="572"/>
                </a:lnTo>
                <a:lnTo>
                  <a:pt x="234" y="570"/>
                </a:lnTo>
                <a:lnTo>
                  <a:pt x="231" y="567"/>
                </a:lnTo>
                <a:lnTo>
                  <a:pt x="229" y="566"/>
                </a:lnTo>
                <a:lnTo>
                  <a:pt x="226" y="566"/>
                </a:lnTo>
                <a:lnTo>
                  <a:pt x="223" y="566"/>
                </a:lnTo>
                <a:lnTo>
                  <a:pt x="223" y="566"/>
                </a:lnTo>
                <a:lnTo>
                  <a:pt x="217" y="570"/>
                </a:lnTo>
                <a:lnTo>
                  <a:pt x="210" y="576"/>
                </a:lnTo>
                <a:lnTo>
                  <a:pt x="191" y="592"/>
                </a:lnTo>
                <a:lnTo>
                  <a:pt x="168" y="616"/>
                </a:lnTo>
                <a:lnTo>
                  <a:pt x="120" y="622"/>
                </a:lnTo>
                <a:lnTo>
                  <a:pt x="120" y="622"/>
                </a:lnTo>
                <a:lnTo>
                  <a:pt x="116" y="619"/>
                </a:lnTo>
                <a:lnTo>
                  <a:pt x="104" y="616"/>
                </a:lnTo>
                <a:lnTo>
                  <a:pt x="96" y="613"/>
                </a:lnTo>
                <a:lnTo>
                  <a:pt x="87" y="613"/>
                </a:lnTo>
                <a:lnTo>
                  <a:pt x="79" y="615"/>
                </a:lnTo>
                <a:lnTo>
                  <a:pt x="70" y="617"/>
                </a:lnTo>
                <a:lnTo>
                  <a:pt x="70" y="617"/>
                </a:lnTo>
                <a:lnTo>
                  <a:pt x="61" y="623"/>
                </a:lnTo>
                <a:lnTo>
                  <a:pt x="52" y="630"/>
                </a:lnTo>
                <a:lnTo>
                  <a:pt x="44" y="639"/>
                </a:lnTo>
                <a:lnTo>
                  <a:pt x="35" y="650"/>
                </a:lnTo>
                <a:lnTo>
                  <a:pt x="21" y="670"/>
                </a:lnTo>
                <a:lnTo>
                  <a:pt x="11" y="685"/>
                </a:lnTo>
                <a:lnTo>
                  <a:pt x="11" y="685"/>
                </a:lnTo>
                <a:lnTo>
                  <a:pt x="5" y="699"/>
                </a:lnTo>
                <a:lnTo>
                  <a:pt x="2" y="705"/>
                </a:lnTo>
                <a:lnTo>
                  <a:pt x="1" y="712"/>
                </a:lnTo>
                <a:lnTo>
                  <a:pt x="0" y="720"/>
                </a:lnTo>
                <a:lnTo>
                  <a:pt x="0" y="727"/>
                </a:lnTo>
                <a:lnTo>
                  <a:pt x="1" y="734"/>
                </a:lnTo>
                <a:lnTo>
                  <a:pt x="4" y="741"/>
                </a:lnTo>
                <a:lnTo>
                  <a:pt x="4" y="741"/>
                </a:lnTo>
                <a:lnTo>
                  <a:pt x="6" y="745"/>
                </a:lnTo>
                <a:lnTo>
                  <a:pt x="10" y="748"/>
                </a:lnTo>
                <a:lnTo>
                  <a:pt x="14" y="748"/>
                </a:lnTo>
                <a:lnTo>
                  <a:pt x="18" y="747"/>
                </a:lnTo>
                <a:lnTo>
                  <a:pt x="24" y="742"/>
                </a:lnTo>
                <a:lnTo>
                  <a:pt x="26" y="741"/>
                </a:lnTo>
                <a:lnTo>
                  <a:pt x="27" y="741"/>
                </a:lnTo>
                <a:lnTo>
                  <a:pt x="27" y="741"/>
                </a:lnTo>
                <a:lnTo>
                  <a:pt x="28" y="754"/>
                </a:lnTo>
                <a:lnTo>
                  <a:pt x="33" y="781"/>
                </a:lnTo>
                <a:lnTo>
                  <a:pt x="35" y="796"/>
                </a:lnTo>
                <a:lnTo>
                  <a:pt x="40" y="810"/>
                </a:lnTo>
                <a:lnTo>
                  <a:pt x="45" y="823"/>
                </a:lnTo>
                <a:lnTo>
                  <a:pt x="47" y="828"/>
                </a:lnTo>
                <a:lnTo>
                  <a:pt x="51" y="833"/>
                </a:lnTo>
                <a:lnTo>
                  <a:pt x="51" y="833"/>
                </a:lnTo>
                <a:lnTo>
                  <a:pt x="58" y="839"/>
                </a:lnTo>
                <a:lnTo>
                  <a:pt x="66" y="843"/>
                </a:lnTo>
                <a:lnTo>
                  <a:pt x="76" y="846"/>
                </a:lnTo>
                <a:lnTo>
                  <a:pt x="86" y="848"/>
                </a:lnTo>
                <a:lnTo>
                  <a:pt x="97" y="848"/>
                </a:lnTo>
                <a:lnTo>
                  <a:pt x="107" y="848"/>
                </a:lnTo>
                <a:lnTo>
                  <a:pt x="125" y="846"/>
                </a:lnTo>
                <a:lnTo>
                  <a:pt x="125" y="846"/>
                </a:lnTo>
                <a:lnTo>
                  <a:pt x="129" y="845"/>
                </a:lnTo>
                <a:lnTo>
                  <a:pt x="133" y="842"/>
                </a:lnTo>
                <a:lnTo>
                  <a:pt x="143" y="836"/>
                </a:lnTo>
                <a:lnTo>
                  <a:pt x="153" y="828"/>
                </a:lnTo>
                <a:lnTo>
                  <a:pt x="164" y="819"/>
                </a:lnTo>
                <a:lnTo>
                  <a:pt x="181" y="801"/>
                </a:lnTo>
                <a:lnTo>
                  <a:pt x="188" y="794"/>
                </a:lnTo>
                <a:lnTo>
                  <a:pt x="188" y="794"/>
                </a:lnTo>
                <a:lnTo>
                  <a:pt x="199" y="810"/>
                </a:lnTo>
                <a:lnTo>
                  <a:pt x="225" y="852"/>
                </a:lnTo>
                <a:lnTo>
                  <a:pt x="242" y="874"/>
                </a:lnTo>
                <a:lnTo>
                  <a:pt x="258" y="895"/>
                </a:lnTo>
                <a:lnTo>
                  <a:pt x="272" y="914"/>
                </a:lnTo>
                <a:lnTo>
                  <a:pt x="285" y="926"/>
                </a:lnTo>
                <a:lnTo>
                  <a:pt x="285" y="926"/>
                </a:lnTo>
                <a:lnTo>
                  <a:pt x="296" y="935"/>
                </a:lnTo>
                <a:lnTo>
                  <a:pt x="308" y="947"/>
                </a:lnTo>
                <a:lnTo>
                  <a:pt x="329" y="970"/>
                </a:lnTo>
                <a:lnTo>
                  <a:pt x="351" y="997"/>
                </a:lnTo>
                <a:lnTo>
                  <a:pt x="351" y="997"/>
                </a:lnTo>
                <a:lnTo>
                  <a:pt x="329" y="1011"/>
                </a:lnTo>
                <a:lnTo>
                  <a:pt x="300" y="1027"/>
                </a:lnTo>
                <a:lnTo>
                  <a:pt x="300" y="1027"/>
                </a:lnTo>
                <a:lnTo>
                  <a:pt x="294" y="1030"/>
                </a:lnTo>
                <a:lnTo>
                  <a:pt x="287" y="1031"/>
                </a:lnTo>
                <a:lnTo>
                  <a:pt x="268" y="1033"/>
                </a:lnTo>
                <a:lnTo>
                  <a:pt x="258" y="1036"/>
                </a:lnTo>
                <a:lnTo>
                  <a:pt x="248" y="1039"/>
                </a:lnTo>
                <a:lnTo>
                  <a:pt x="239" y="1045"/>
                </a:lnTo>
                <a:lnTo>
                  <a:pt x="236" y="1047"/>
                </a:lnTo>
                <a:lnTo>
                  <a:pt x="232" y="1051"/>
                </a:lnTo>
                <a:lnTo>
                  <a:pt x="232" y="1051"/>
                </a:lnTo>
                <a:lnTo>
                  <a:pt x="228" y="1058"/>
                </a:lnTo>
                <a:lnTo>
                  <a:pt x="226" y="1065"/>
                </a:lnTo>
                <a:lnTo>
                  <a:pt x="226" y="1071"/>
                </a:lnTo>
                <a:lnTo>
                  <a:pt x="229" y="1076"/>
                </a:lnTo>
                <a:lnTo>
                  <a:pt x="231" y="1082"/>
                </a:lnTo>
                <a:lnTo>
                  <a:pt x="235" y="1086"/>
                </a:lnTo>
                <a:lnTo>
                  <a:pt x="242" y="1096"/>
                </a:lnTo>
                <a:lnTo>
                  <a:pt x="242" y="1096"/>
                </a:lnTo>
                <a:lnTo>
                  <a:pt x="245" y="1098"/>
                </a:lnTo>
                <a:lnTo>
                  <a:pt x="249" y="1100"/>
                </a:lnTo>
                <a:lnTo>
                  <a:pt x="262" y="1105"/>
                </a:lnTo>
                <a:lnTo>
                  <a:pt x="278" y="1109"/>
                </a:lnTo>
                <a:lnTo>
                  <a:pt x="297" y="1112"/>
                </a:lnTo>
                <a:lnTo>
                  <a:pt x="335" y="1116"/>
                </a:lnTo>
                <a:lnTo>
                  <a:pt x="360" y="1117"/>
                </a:lnTo>
                <a:lnTo>
                  <a:pt x="360" y="1117"/>
                </a:lnTo>
                <a:lnTo>
                  <a:pt x="453" y="1112"/>
                </a:lnTo>
                <a:lnTo>
                  <a:pt x="508" y="1109"/>
                </a:lnTo>
                <a:lnTo>
                  <a:pt x="534" y="1105"/>
                </a:lnTo>
                <a:lnTo>
                  <a:pt x="534" y="1105"/>
                </a:lnTo>
                <a:lnTo>
                  <a:pt x="535" y="1103"/>
                </a:lnTo>
                <a:lnTo>
                  <a:pt x="535" y="1097"/>
                </a:lnTo>
                <a:lnTo>
                  <a:pt x="538" y="1077"/>
                </a:lnTo>
                <a:lnTo>
                  <a:pt x="540" y="1043"/>
                </a:lnTo>
                <a:lnTo>
                  <a:pt x="540" y="1043"/>
                </a:lnTo>
                <a:lnTo>
                  <a:pt x="539" y="1036"/>
                </a:lnTo>
                <a:lnTo>
                  <a:pt x="535" y="1026"/>
                </a:lnTo>
                <a:lnTo>
                  <a:pt x="532" y="1017"/>
                </a:lnTo>
                <a:lnTo>
                  <a:pt x="528" y="1012"/>
                </a:lnTo>
                <a:lnTo>
                  <a:pt x="528" y="1012"/>
                </a:lnTo>
                <a:lnTo>
                  <a:pt x="522" y="1008"/>
                </a:lnTo>
                <a:lnTo>
                  <a:pt x="514" y="1005"/>
                </a:lnTo>
                <a:lnTo>
                  <a:pt x="506" y="1001"/>
                </a:lnTo>
                <a:lnTo>
                  <a:pt x="502" y="999"/>
                </a:lnTo>
                <a:lnTo>
                  <a:pt x="500" y="997"/>
                </a:lnTo>
                <a:lnTo>
                  <a:pt x="500" y="997"/>
                </a:lnTo>
                <a:lnTo>
                  <a:pt x="492" y="984"/>
                </a:lnTo>
                <a:lnTo>
                  <a:pt x="489" y="978"/>
                </a:lnTo>
                <a:lnTo>
                  <a:pt x="488" y="975"/>
                </a:lnTo>
                <a:lnTo>
                  <a:pt x="489" y="975"/>
                </a:lnTo>
                <a:lnTo>
                  <a:pt x="489" y="975"/>
                </a:lnTo>
                <a:lnTo>
                  <a:pt x="535" y="979"/>
                </a:lnTo>
                <a:lnTo>
                  <a:pt x="535" y="979"/>
                </a:lnTo>
                <a:lnTo>
                  <a:pt x="627" y="1039"/>
                </a:lnTo>
                <a:lnTo>
                  <a:pt x="627" y="1039"/>
                </a:lnTo>
                <a:lnTo>
                  <a:pt x="716" y="1098"/>
                </a:lnTo>
                <a:lnTo>
                  <a:pt x="787" y="1146"/>
                </a:lnTo>
                <a:lnTo>
                  <a:pt x="787" y="1146"/>
                </a:lnTo>
                <a:lnTo>
                  <a:pt x="782" y="1154"/>
                </a:lnTo>
                <a:lnTo>
                  <a:pt x="772" y="1170"/>
                </a:lnTo>
                <a:lnTo>
                  <a:pt x="769" y="1179"/>
                </a:lnTo>
                <a:lnTo>
                  <a:pt x="765" y="1188"/>
                </a:lnTo>
                <a:lnTo>
                  <a:pt x="765" y="1195"/>
                </a:lnTo>
                <a:lnTo>
                  <a:pt x="765" y="1197"/>
                </a:lnTo>
                <a:lnTo>
                  <a:pt x="767" y="1200"/>
                </a:lnTo>
                <a:lnTo>
                  <a:pt x="767" y="1200"/>
                </a:lnTo>
                <a:lnTo>
                  <a:pt x="770" y="1202"/>
                </a:lnTo>
                <a:lnTo>
                  <a:pt x="774" y="1202"/>
                </a:lnTo>
                <a:lnTo>
                  <a:pt x="777" y="1202"/>
                </a:lnTo>
                <a:lnTo>
                  <a:pt x="781" y="1201"/>
                </a:lnTo>
                <a:lnTo>
                  <a:pt x="788" y="1198"/>
                </a:lnTo>
                <a:lnTo>
                  <a:pt x="792" y="1195"/>
                </a:lnTo>
                <a:lnTo>
                  <a:pt x="792" y="1195"/>
                </a:lnTo>
                <a:lnTo>
                  <a:pt x="787" y="1201"/>
                </a:lnTo>
                <a:lnTo>
                  <a:pt x="783" y="1204"/>
                </a:lnTo>
                <a:lnTo>
                  <a:pt x="781" y="1209"/>
                </a:lnTo>
                <a:lnTo>
                  <a:pt x="780" y="1214"/>
                </a:lnTo>
                <a:lnTo>
                  <a:pt x="782" y="1217"/>
                </a:lnTo>
                <a:lnTo>
                  <a:pt x="787" y="1222"/>
                </a:lnTo>
                <a:lnTo>
                  <a:pt x="795" y="1225"/>
                </a:lnTo>
                <a:lnTo>
                  <a:pt x="795" y="1225"/>
                </a:lnTo>
                <a:lnTo>
                  <a:pt x="801" y="1227"/>
                </a:lnTo>
                <a:lnTo>
                  <a:pt x="808" y="1227"/>
                </a:lnTo>
                <a:lnTo>
                  <a:pt x="824" y="1225"/>
                </a:lnTo>
                <a:lnTo>
                  <a:pt x="843" y="1222"/>
                </a:lnTo>
                <a:lnTo>
                  <a:pt x="861" y="1217"/>
                </a:lnTo>
                <a:lnTo>
                  <a:pt x="880" y="1211"/>
                </a:lnTo>
                <a:lnTo>
                  <a:pt x="896" y="1205"/>
                </a:lnTo>
                <a:lnTo>
                  <a:pt x="920" y="1196"/>
                </a:lnTo>
                <a:lnTo>
                  <a:pt x="920" y="1196"/>
                </a:lnTo>
                <a:lnTo>
                  <a:pt x="927" y="1192"/>
                </a:lnTo>
                <a:lnTo>
                  <a:pt x="935" y="1190"/>
                </a:lnTo>
                <a:lnTo>
                  <a:pt x="949" y="1185"/>
                </a:lnTo>
                <a:lnTo>
                  <a:pt x="955" y="1183"/>
                </a:lnTo>
                <a:lnTo>
                  <a:pt x="961" y="1179"/>
                </a:lnTo>
                <a:lnTo>
                  <a:pt x="965" y="1175"/>
                </a:lnTo>
                <a:lnTo>
                  <a:pt x="967" y="1168"/>
                </a:lnTo>
                <a:lnTo>
                  <a:pt x="967" y="1168"/>
                </a:lnTo>
                <a:lnTo>
                  <a:pt x="967" y="1162"/>
                </a:lnTo>
                <a:lnTo>
                  <a:pt x="966" y="1155"/>
                </a:lnTo>
                <a:lnTo>
                  <a:pt x="965" y="1150"/>
                </a:lnTo>
                <a:lnTo>
                  <a:pt x="961" y="1145"/>
                </a:lnTo>
                <a:lnTo>
                  <a:pt x="955" y="1138"/>
                </a:lnTo>
                <a:lnTo>
                  <a:pt x="950" y="1135"/>
                </a:lnTo>
                <a:lnTo>
                  <a:pt x="950" y="1135"/>
                </a:lnTo>
                <a:lnTo>
                  <a:pt x="946" y="1131"/>
                </a:lnTo>
                <a:lnTo>
                  <a:pt x="939" y="1124"/>
                </a:lnTo>
                <a:lnTo>
                  <a:pt x="932" y="1115"/>
                </a:lnTo>
                <a:lnTo>
                  <a:pt x="923" y="1108"/>
                </a:lnTo>
                <a:lnTo>
                  <a:pt x="923" y="1108"/>
                </a:lnTo>
                <a:lnTo>
                  <a:pt x="912" y="1100"/>
                </a:lnTo>
                <a:lnTo>
                  <a:pt x="908" y="1098"/>
                </a:lnTo>
                <a:lnTo>
                  <a:pt x="908" y="1098"/>
                </a:lnTo>
                <a:lnTo>
                  <a:pt x="910" y="1097"/>
                </a:lnTo>
                <a:lnTo>
                  <a:pt x="912" y="1096"/>
                </a:lnTo>
                <a:lnTo>
                  <a:pt x="913" y="1093"/>
                </a:lnTo>
                <a:lnTo>
                  <a:pt x="913" y="1090"/>
                </a:lnTo>
                <a:lnTo>
                  <a:pt x="912" y="1085"/>
                </a:lnTo>
                <a:lnTo>
                  <a:pt x="907" y="1079"/>
                </a:lnTo>
                <a:lnTo>
                  <a:pt x="900" y="1071"/>
                </a:lnTo>
                <a:lnTo>
                  <a:pt x="900" y="1071"/>
                </a:lnTo>
                <a:lnTo>
                  <a:pt x="875" y="1045"/>
                </a:lnTo>
                <a:lnTo>
                  <a:pt x="863" y="1033"/>
                </a:lnTo>
                <a:lnTo>
                  <a:pt x="863" y="1033"/>
                </a:lnTo>
                <a:lnTo>
                  <a:pt x="853" y="1023"/>
                </a:lnTo>
                <a:lnTo>
                  <a:pt x="837" y="1005"/>
                </a:lnTo>
                <a:lnTo>
                  <a:pt x="816" y="980"/>
                </a:lnTo>
                <a:lnTo>
                  <a:pt x="816" y="980"/>
                </a:lnTo>
                <a:lnTo>
                  <a:pt x="823" y="979"/>
                </a:lnTo>
                <a:lnTo>
                  <a:pt x="830" y="977"/>
                </a:lnTo>
                <a:lnTo>
                  <a:pt x="841" y="972"/>
                </a:lnTo>
                <a:lnTo>
                  <a:pt x="851" y="965"/>
                </a:lnTo>
                <a:lnTo>
                  <a:pt x="864" y="954"/>
                </a:lnTo>
                <a:lnTo>
                  <a:pt x="876" y="940"/>
                </a:lnTo>
                <a:lnTo>
                  <a:pt x="882" y="932"/>
                </a:lnTo>
                <a:lnTo>
                  <a:pt x="888" y="922"/>
                </a:lnTo>
                <a:lnTo>
                  <a:pt x="888" y="922"/>
                </a:lnTo>
                <a:lnTo>
                  <a:pt x="894" y="912"/>
                </a:lnTo>
                <a:lnTo>
                  <a:pt x="899" y="900"/>
                </a:lnTo>
                <a:lnTo>
                  <a:pt x="908" y="874"/>
                </a:lnTo>
                <a:lnTo>
                  <a:pt x="914" y="846"/>
                </a:lnTo>
                <a:lnTo>
                  <a:pt x="920" y="819"/>
                </a:lnTo>
                <a:lnTo>
                  <a:pt x="923" y="793"/>
                </a:lnTo>
                <a:lnTo>
                  <a:pt x="925" y="770"/>
                </a:lnTo>
                <a:lnTo>
                  <a:pt x="925" y="753"/>
                </a:lnTo>
                <a:lnTo>
                  <a:pt x="923" y="742"/>
                </a:lnTo>
                <a:lnTo>
                  <a:pt x="923" y="742"/>
                </a:lnTo>
                <a:lnTo>
                  <a:pt x="921" y="736"/>
                </a:lnTo>
                <a:lnTo>
                  <a:pt x="916" y="730"/>
                </a:lnTo>
                <a:lnTo>
                  <a:pt x="908" y="718"/>
                </a:lnTo>
                <a:lnTo>
                  <a:pt x="896" y="705"/>
                </a:lnTo>
                <a:lnTo>
                  <a:pt x="896" y="705"/>
                </a:lnTo>
                <a:lnTo>
                  <a:pt x="894" y="705"/>
                </a:lnTo>
                <a:lnTo>
                  <a:pt x="892" y="704"/>
                </a:lnTo>
                <a:lnTo>
                  <a:pt x="889" y="702"/>
                </a:lnTo>
                <a:lnTo>
                  <a:pt x="886" y="698"/>
                </a:lnTo>
                <a:lnTo>
                  <a:pt x="882" y="694"/>
                </a:lnTo>
                <a:lnTo>
                  <a:pt x="880" y="685"/>
                </a:lnTo>
                <a:lnTo>
                  <a:pt x="876" y="674"/>
                </a:lnTo>
                <a:lnTo>
                  <a:pt x="876" y="674"/>
                </a:lnTo>
                <a:lnTo>
                  <a:pt x="873" y="661"/>
                </a:lnTo>
                <a:lnTo>
                  <a:pt x="869" y="648"/>
                </a:lnTo>
                <a:lnTo>
                  <a:pt x="860" y="623"/>
                </a:lnTo>
                <a:lnTo>
                  <a:pt x="850" y="605"/>
                </a:lnTo>
                <a:lnTo>
                  <a:pt x="847" y="598"/>
                </a:lnTo>
                <a:lnTo>
                  <a:pt x="847" y="598"/>
                </a:lnTo>
                <a:lnTo>
                  <a:pt x="848" y="598"/>
                </a:lnTo>
                <a:lnTo>
                  <a:pt x="850" y="597"/>
                </a:lnTo>
                <a:lnTo>
                  <a:pt x="851" y="596"/>
                </a:lnTo>
                <a:lnTo>
                  <a:pt x="851" y="593"/>
                </a:lnTo>
                <a:lnTo>
                  <a:pt x="850" y="591"/>
                </a:lnTo>
                <a:lnTo>
                  <a:pt x="849" y="586"/>
                </a:lnTo>
                <a:lnTo>
                  <a:pt x="849" y="586"/>
                </a:lnTo>
                <a:lnTo>
                  <a:pt x="842" y="573"/>
                </a:lnTo>
                <a:lnTo>
                  <a:pt x="834" y="559"/>
                </a:lnTo>
                <a:lnTo>
                  <a:pt x="822" y="544"/>
                </a:lnTo>
                <a:lnTo>
                  <a:pt x="822" y="544"/>
                </a:lnTo>
                <a:lnTo>
                  <a:pt x="689" y="401"/>
                </a:lnTo>
                <a:lnTo>
                  <a:pt x="689" y="401"/>
                </a:lnTo>
                <a:lnTo>
                  <a:pt x="669" y="380"/>
                </a:lnTo>
                <a:lnTo>
                  <a:pt x="650" y="362"/>
                </a:lnTo>
                <a:lnTo>
                  <a:pt x="636" y="348"/>
                </a:lnTo>
                <a:lnTo>
                  <a:pt x="623" y="339"/>
                </a:lnTo>
                <a:lnTo>
                  <a:pt x="606" y="326"/>
                </a:lnTo>
                <a:lnTo>
                  <a:pt x="600" y="322"/>
                </a:lnTo>
                <a:lnTo>
                  <a:pt x="600" y="322"/>
                </a:lnTo>
                <a:lnTo>
                  <a:pt x="603" y="322"/>
                </a:lnTo>
                <a:lnTo>
                  <a:pt x="607" y="322"/>
                </a:lnTo>
                <a:lnTo>
                  <a:pt x="610" y="321"/>
                </a:lnTo>
                <a:lnTo>
                  <a:pt x="610" y="319"/>
                </a:lnTo>
                <a:lnTo>
                  <a:pt x="610" y="316"/>
                </a:lnTo>
                <a:lnTo>
                  <a:pt x="606" y="313"/>
                </a:lnTo>
                <a:lnTo>
                  <a:pt x="606" y="313"/>
                </a:lnTo>
                <a:lnTo>
                  <a:pt x="599" y="308"/>
                </a:lnTo>
                <a:lnTo>
                  <a:pt x="588" y="303"/>
                </a:lnTo>
                <a:lnTo>
                  <a:pt x="561" y="291"/>
                </a:lnTo>
                <a:lnTo>
                  <a:pt x="535" y="282"/>
                </a:lnTo>
                <a:lnTo>
                  <a:pt x="522" y="277"/>
                </a:lnTo>
                <a:lnTo>
                  <a:pt x="522" y="277"/>
                </a:lnTo>
                <a:lnTo>
                  <a:pt x="518" y="276"/>
                </a:lnTo>
                <a:lnTo>
                  <a:pt x="511" y="273"/>
                </a:lnTo>
                <a:lnTo>
                  <a:pt x="502" y="268"/>
                </a:lnTo>
                <a:lnTo>
                  <a:pt x="502" y="268"/>
                </a:lnTo>
                <a:lnTo>
                  <a:pt x="515" y="235"/>
                </a:lnTo>
                <a:lnTo>
                  <a:pt x="525" y="210"/>
                </a:lnTo>
                <a:lnTo>
                  <a:pt x="530" y="196"/>
                </a:lnTo>
                <a:lnTo>
                  <a:pt x="530" y="196"/>
                </a:lnTo>
                <a:lnTo>
                  <a:pt x="532" y="184"/>
                </a:lnTo>
                <a:lnTo>
                  <a:pt x="567" y="179"/>
                </a:lnTo>
                <a:lnTo>
                  <a:pt x="564" y="161"/>
                </a:lnTo>
                <a:lnTo>
                  <a:pt x="528" y="157"/>
                </a:lnTo>
                <a:lnTo>
                  <a:pt x="532" y="143"/>
                </a:lnTo>
                <a:lnTo>
                  <a:pt x="532" y="143"/>
                </a:lnTo>
                <a:lnTo>
                  <a:pt x="534" y="137"/>
                </a:lnTo>
                <a:lnTo>
                  <a:pt x="535" y="130"/>
                </a:lnTo>
                <a:lnTo>
                  <a:pt x="538" y="122"/>
                </a:lnTo>
                <a:lnTo>
                  <a:pt x="538" y="111"/>
                </a:lnTo>
                <a:lnTo>
                  <a:pt x="537" y="102"/>
                </a:lnTo>
                <a:lnTo>
                  <a:pt x="533" y="91"/>
                </a:lnTo>
                <a:lnTo>
                  <a:pt x="530" y="86"/>
                </a:lnTo>
                <a:lnTo>
                  <a:pt x="526" y="83"/>
                </a:lnTo>
                <a:lnTo>
                  <a:pt x="526" y="83"/>
                </a:lnTo>
                <a:lnTo>
                  <a:pt x="518" y="74"/>
                </a:lnTo>
                <a:lnTo>
                  <a:pt x="509" y="67"/>
                </a:lnTo>
                <a:lnTo>
                  <a:pt x="493" y="58"/>
                </a:lnTo>
                <a:lnTo>
                  <a:pt x="481" y="53"/>
                </a:lnTo>
                <a:lnTo>
                  <a:pt x="478" y="51"/>
                </a:lnTo>
                <a:lnTo>
                  <a:pt x="478" y="51"/>
                </a:lnTo>
                <a:lnTo>
                  <a:pt x="468" y="40"/>
                </a:lnTo>
                <a:lnTo>
                  <a:pt x="460" y="33"/>
                </a:lnTo>
                <a:lnTo>
                  <a:pt x="454" y="27"/>
                </a:lnTo>
                <a:lnTo>
                  <a:pt x="454" y="27"/>
                </a:lnTo>
                <a:lnTo>
                  <a:pt x="448" y="26"/>
                </a:lnTo>
                <a:lnTo>
                  <a:pt x="442" y="25"/>
                </a:lnTo>
                <a:lnTo>
                  <a:pt x="436" y="26"/>
                </a:lnTo>
                <a:lnTo>
                  <a:pt x="436" y="26"/>
                </a:lnTo>
                <a:lnTo>
                  <a:pt x="434" y="24"/>
                </a:lnTo>
                <a:lnTo>
                  <a:pt x="428" y="20"/>
                </a:lnTo>
                <a:lnTo>
                  <a:pt x="423" y="19"/>
                </a:lnTo>
                <a:lnTo>
                  <a:pt x="416" y="17"/>
                </a:lnTo>
                <a:lnTo>
                  <a:pt x="407" y="17"/>
                </a:lnTo>
                <a:lnTo>
                  <a:pt x="395" y="15"/>
                </a:lnTo>
                <a:lnTo>
                  <a:pt x="395" y="15"/>
                </a:lnTo>
                <a:lnTo>
                  <a:pt x="364" y="17"/>
                </a:lnTo>
                <a:lnTo>
                  <a:pt x="360" y="18"/>
                </a:lnTo>
                <a:lnTo>
                  <a:pt x="354" y="20"/>
                </a:lnTo>
                <a:lnTo>
                  <a:pt x="354" y="20"/>
                </a:lnTo>
                <a:lnTo>
                  <a:pt x="349" y="21"/>
                </a:lnTo>
                <a:lnTo>
                  <a:pt x="349" y="23"/>
                </a:lnTo>
                <a:lnTo>
                  <a:pt x="348" y="24"/>
                </a:lnTo>
                <a:lnTo>
                  <a:pt x="344" y="24"/>
                </a:lnTo>
                <a:lnTo>
                  <a:pt x="344" y="24"/>
                </a:lnTo>
                <a:lnTo>
                  <a:pt x="341" y="23"/>
                </a:lnTo>
                <a:lnTo>
                  <a:pt x="339" y="21"/>
                </a:lnTo>
                <a:lnTo>
                  <a:pt x="333" y="14"/>
                </a:lnTo>
                <a:lnTo>
                  <a:pt x="329" y="7"/>
                </a:lnTo>
                <a:lnTo>
                  <a:pt x="327" y="4"/>
                </a:lnTo>
                <a:lnTo>
                  <a:pt x="327" y="4"/>
                </a:lnTo>
                <a:lnTo>
                  <a:pt x="320" y="2"/>
                </a:lnTo>
                <a:lnTo>
                  <a:pt x="307" y="0"/>
                </a:lnTo>
                <a:lnTo>
                  <a:pt x="298" y="0"/>
                </a:lnTo>
                <a:lnTo>
                  <a:pt x="293" y="0"/>
                </a:lnTo>
                <a:lnTo>
                  <a:pt x="287" y="1"/>
                </a:lnTo>
                <a:lnTo>
                  <a:pt x="283" y="4"/>
                </a:lnTo>
                <a:lnTo>
                  <a:pt x="283" y="4"/>
                </a:lnTo>
                <a:lnTo>
                  <a:pt x="282" y="8"/>
                </a:lnTo>
                <a:lnTo>
                  <a:pt x="280" y="12"/>
                </a:lnTo>
                <a:lnTo>
                  <a:pt x="278" y="21"/>
                </a:lnTo>
                <a:lnTo>
                  <a:pt x="277" y="32"/>
                </a:lnTo>
                <a:lnTo>
                  <a:pt x="277" y="32"/>
                </a:lnTo>
                <a:lnTo>
                  <a:pt x="275" y="32"/>
                </a:lnTo>
                <a:lnTo>
                  <a:pt x="267" y="34"/>
                </a:lnTo>
                <a:lnTo>
                  <a:pt x="252" y="41"/>
                </a:lnTo>
                <a:lnTo>
                  <a:pt x="232" y="53"/>
                </a:lnTo>
                <a:lnTo>
                  <a:pt x="232" y="53"/>
                </a:lnTo>
                <a:lnTo>
                  <a:pt x="226" y="57"/>
                </a:lnTo>
                <a:lnTo>
                  <a:pt x="222" y="61"/>
                </a:lnTo>
                <a:lnTo>
                  <a:pt x="214" y="72"/>
                </a:lnTo>
                <a:lnTo>
                  <a:pt x="208" y="83"/>
                </a:lnTo>
                <a:lnTo>
                  <a:pt x="203" y="94"/>
                </a:lnTo>
                <a:lnTo>
                  <a:pt x="199" y="105"/>
                </a:lnTo>
                <a:lnTo>
                  <a:pt x="196" y="115"/>
                </a:lnTo>
                <a:lnTo>
                  <a:pt x="193" y="125"/>
                </a:lnTo>
                <a:lnTo>
                  <a:pt x="193" y="125"/>
                </a:lnTo>
                <a:lnTo>
                  <a:pt x="192" y="130"/>
                </a:lnTo>
                <a:lnTo>
                  <a:pt x="193" y="135"/>
                </a:lnTo>
                <a:lnTo>
                  <a:pt x="196" y="137"/>
                </a:lnTo>
                <a:lnTo>
                  <a:pt x="197" y="139"/>
                </a:lnTo>
                <a:lnTo>
                  <a:pt x="197" y="139"/>
                </a:lnTo>
                <a:lnTo>
                  <a:pt x="217" y="145"/>
                </a:lnTo>
                <a:lnTo>
                  <a:pt x="218" y="179"/>
                </a:lnTo>
                <a:lnTo>
                  <a:pt x="206" y="191"/>
                </a:lnTo>
                <a:lnTo>
                  <a:pt x="206" y="191"/>
                </a:lnTo>
                <a:lnTo>
                  <a:pt x="204" y="196"/>
                </a:lnTo>
                <a:lnTo>
                  <a:pt x="203" y="201"/>
                </a:lnTo>
                <a:lnTo>
                  <a:pt x="203" y="205"/>
                </a:lnTo>
                <a:lnTo>
                  <a:pt x="203" y="205"/>
                </a:lnTo>
                <a:lnTo>
                  <a:pt x="212" y="247"/>
                </a:lnTo>
                <a:lnTo>
                  <a:pt x="223" y="295"/>
                </a:lnTo>
                <a:lnTo>
                  <a:pt x="223" y="295"/>
                </a:lnTo>
                <a:lnTo>
                  <a:pt x="224" y="300"/>
                </a:lnTo>
                <a:lnTo>
                  <a:pt x="228" y="306"/>
                </a:lnTo>
                <a:lnTo>
                  <a:pt x="237" y="321"/>
                </a:lnTo>
                <a:lnTo>
                  <a:pt x="250" y="340"/>
                </a:lnTo>
                <a:lnTo>
                  <a:pt x="250" y="340"/>
                </a:lnTo>
                <a:lnTo>
                  <a:pt x="247" y="350"/>
                </a:lnTo>
                <a:lnTo>
                  <a:pt x="244" y="361"/>
                </a:lnTo>
                <a:lnTo>
                  <a:pt x="242" y="373"/>
                </a:lnTo>
                <a:lnTo>
                  <a:pt x="242" y="373"/>
                </a:lnTo>
                <a:lnTo>
                  <a:pt x="242" y="386"/>
                </a:lnTo>
                <a:lnTo>
                  <a:pt x="241" y="399"/>
                </a:lnTo>
                <a:lnTo>
                  <a:pt x="241" y="429"/>
                </a:lnTo>
                <a:lnTo>
                  <a:pt x="241" y="429"/>
                </a:lnTo>
                <a:lnTo>
                  <a:pt x="239" y="482"/>
                </a:lnTo>
                <a:lnTo>
                  <a:pt x="241" y="524"/>
                </a:lnTo>
                <a:lnTo>
                  <a:pt x="241" y="524"/>
                </a:lnTo>
                <a:lnTo>
                  <a:pt x="241" y="526"/>
                </a:lnTo>
                <a:lnTo>
                  <a:pt x="243" y="530"/>
                </a:lnTo>
                <a:lnTo>
                  <a:pt x="247" y="532"/>
                </a:lnTo>
                <a:lnTo>
                  <a:pt x="251" y="533"/>
                </a:lnTo>
                <a:lnTo>
                  <a:pt x="256" y="536"/>
                </a:lnTo>
                <a:lnTo>
                  <a:pt x="262" y="536"/>
                </a:lnTo>
                <a:lnTo>
                  <a:pt x="267" y="536"/>
                </a:lnTo>
                <a:lnTo>
                  <a:pt x="271" y="533"/>
                </a:lnTo>
                <a:lnTo>
                  <a:pt x="271" y="533"/>
                </a:lnTo>
                <a:lnTo>
                  <a:pt x="277" y="531"/>
                </a:lnTo>
                <a:lnTo>
                  <a:pt x="282" y="526"/>
                </a:lnTo>
                <a:lnTo>
                  <a:pt x="294" y="517"/>
                </a:lnTo>
                <a:lnTo>
                  <a:pt x="303" y="506"/>
                </a:lnTo>
                <a:lnTo>
                  <a:pt x="309" y="498"/>
                </a:lnTo>
                <a:lnTo>
                  <a:pt x="309" y="498"/>
                </a:lnTo>
                <a:lnTo>
                  <a:pt x="311" y="490"/>
                </a:lnTo>
                <a:lnTo>
                  <a:pt x="314" y="478"/>
                </a:lnTo>
                <a:lnTo>
                  <a:pt x="316" y="464"/>
                </a:lnTo>
                <a:lnTo>
                  <a:pt x="340" y="473"/>
                </a:lnTo>
                <a:lnTo>
                  <a:pt x="340" y="473"/>
                </a:lnTo>
                <a:lnTo>
                  <a:pt x="340" y="484"/>
                </a:lnTo>
                <a:lnTo>
                  <a:pt x="340" y="492"/>
                </a:lnTo>
                <a:lnTo>
                  <a:pt x="340" y="498"/>
                </a:lnTo>
                <a:lnTo>
                  <a:pt x="340" y="498"/>
                </a:lnTo>
                <a:lnTo>
                  <a:pt x="346" y="508"/>
                </a:lnTo>
                <a:lnTo>
                  <a:pt x="357" y="525"/>
                </a:lnTo>
                <a:lnTo>
                  <a:pt x="369" y="540"/>
                </a:lnTo>
                <a:lnTo>
                  <a:pt x="374" y="546"/>
                </a:lnTo>
                <a:lnTo>
                  <a:pt x="377" y="549"/>
                </a:lnTo>
                <a:lnTo>
                  <a:pt x="377" y="549"/>
                </a:lnTo>
                <a:lnTo>
                  <a:pt x="383" y="551"/>
                </a:lnTo>
                <a:lnTo>
                  <a:pt x="389" y="551"/>
                </a:lnTo>
                <a:lnTo>
                  <a:pt x="397" y="551"/>
                </a:lnTo>
                <a:lnTo>
                  <a:pt x="397" y="551"/>
                </a:lnTo>
                <a:lnTo>
                  <a:pt x="410" y="577"/>
                </a:lnTo>
                <a:lnTo>
                  <a:pt x="419" y="596"/>
                </a:lnTo>
                <a:lnTo>
                  <a:pt x="422" y="602"/>
                </a:lnTo>
                <a:lnTo>
                  <a:pt x="422" y="604"/>
                </a:lnTo>
                <a:lnTo>
                  <a:pt x="422" y="604"/>
                </a:lnTo>
                <a:lnTo>
                  <a:pt x="419" y="603"/>
                </a:lnTo>
                <a:lnTo>
                  <a:pt x="412" y="599"/>
                </a:lnTo>
                <a:lnTo>
                  <a:pt x="402" y="595"/>
                </a:lnTo>
                <a:lnTo>
                  <a:pt x="402" y="595"/>
                </a:lnTo>
                <a:close/>
                <a:moveTo>
                  <a:pt x="258" y="346"/>
                </a:moveTo>
                <a:lnTo>
                  <a:pt x="258" y="346"/>
                </a:lnTo>
                <a:lnTo>
                  <a:pt x="262" y="349"/>
                </a:lnTo>
                <a:lnTo>
                  <a:pt x="265" y="352"/>
                </a:lnTo>
                <a:lnTo>
                  <a:pt x="265" y="352"/>
                </a:lnTo>
                <a:lnTo>
                  <a:pt x="267" y="355"/>
                </a:lnTo>
                <a:lnTo>
                  <a:pt x="267" y="363"/>
                </a:lnTo>
                <a:lnTo>
                  <a:pt x="267" y="374"/>
                </a:lnTo>
                <a:lnTo>
                  <a:pt x="268" y="383"/>
                </a:lnTo>
                <a:lnTo>
                  <a:pt x="268" y="383"/>
                </a:lnTo>
                <a:lnTo>
                  <a:pt x="269" y="390"/>
                </a:lnTo>
                <a:lnTo>
                  <a:pt x="271" y="395"/>
                </a:lnTo>
                <a:lnTo>
                  <a:pt x="274" y="401"/>
                </a:lnTo>
                <a:lnTo>
                  <a:pt x="274" y="401"/>
                </a:lnTo>
                <a:lnTo>
                  <a:pt x="263" y="405"/>
                </a:lnTo>
                <a:lnTo>
                  <a:pt x="254" y="408"/>
                </a:lnTo>
                <a:lnTo>
                  <a:pt x="254" y="408"/>
                </a:lnTo>
                <a:lnTo>
                  <a:pt x="254" y="407"/>
                </a:lnTo>
                <a:lnTo>
                  <a:pt x="251" y="403"/>
                </a:lnTo>
                <a:lnTo>
                  <a:pt x="249" y="396"/>
                </a:lnTo>
                <a:lnTo>
                  <a:pt x="248" y="385"/>
                </a:lnTo>
                <a:lnTo>
                  <a:pt x="248" y="385"/>
                </a:lnTo>
                <a:lnTo>
                  <a:pt x="249" y="379"/>
                </a:lnTo>
                <a:lnTo>
                  <a:pt x="249" y="372"/>
                </a:lnTo>
                <a:lnTo>
                  <a:pt x="252" y="359"/>
                </a:lnTo>
                <a:lnTo>
                  <a:pt x="258" y="346"/>
                </a:lnTo>
                <a:lnTo>
                  <a:pt x="258" y="346"/>
                </a:lnTo>
                <a:close/>
                <a:moveTo>
                  <a:pt x="247" y="155"/>
                </a:moveTo>
                <a:lnTo>
                  <a:pt x="276" y="157"/>
                </a:lnTo>
                <a:lnTo>
                  <a:pt x="276" y="157"/>
                </a:lnTo>
                <a:lnTo>
                  <a:pt x="276" y="157"/>
                </a:lnTo>
                <a:lnTo>
                  <a:pt x="277" y="158"/>
                </a:lnTo>
                <a:lnTo>
                  <a:pt x="278" y="163"/>
                </a:lnTo>
                <a:lnTo>
                  <a:pt x="277" y="170"/>
                </a:lnTo>
                <a:lnTo>
                  <a:pt x="277" y="170"/>
                </a:lnTo>
                <a:lnTo>
                  <a:pt x="276" y="185"/>
                </a:lnTo>
                <a:lnTo>
                  <a:pt x="274" y="194"/>
                </a:lnTo>
                <a:lnTo>
                  <a:pt x="274" y="194"/>
                </a:lnTo>
                <a:lnTo>
                  <a:pt x="271" y="203"/>
                </a:lnTo>
                <a:lnTo>
                  <a:pt x="252" y="202"/>
                </a:lnTo>
                <a:lnTo>
                  <a:pt x="252" y="202"/>
                </a:lnTo>
                <a:lnTo>
                  <a:pt x="251" y="192"/>
                </a:lnTo>
                <a:lnTo>
                  <a:pt x="251" y="186"/>
                </a:lnTo>
                <a:lnTo>
                  <a:pt x="250" y="182"/>
                </a:lnTo>
                <a:lnTo>
                  <a:pt x="250" y="182"/>
                </a:lnTo>
                <a:lnTo>
                  <a:pt x="247" y="176"/>
                </a:lnTo>
                <a:lnTo>
                  <a:pt x="247" y="176"/>
                </a:lnTo>
                <a:lnTo>
                  <a:pt x="245" y="175"/>
                </a:lnTo>
                <a:lnTo>
                  <a:pt x="247" y="169"/>
                </a:lnTo>
                <a:lnTo>
                  <a:pt x="247" y="169"/>
                </a:lnTo>
                <a:lnTo>
                  <a:pt x="247" y="159"/>
                </a:lnTo>
                <a:lnTo>
                  <a:pt x="247" y="155"/>
                </a:lnTo>
                <a:lnTo>
                  <a:pt x="247" y="155"/>
                </a:lnTo>
                <a:close/>
                <a:moveTo>
                  <a:pt x="248" y="104"/>
                </a:moveTo>
                <a:lnTo>
                  <a:pt x="248" y="104"/>
                </a:lnTo>
                <a:lnTo>
                  <a:pt x="249" y="103"/>
                </a:lnTo>
                <a:lnTo>
                  <a:pt x="250" y="103"/>
                </a:lnTo>
                <a:lnTo>
                  <a:pt x="252" y="104"/>
                </a:lnTo>
                <a:lnTo>
                  <a:pt x="252" y="104"/>
                </a:lnTo>
                <a:lnTo>
                  <a:pt x="258" y="107"/>
                </a:lnTo>
                <a:lnTo>
                  <a:pt x="258" y="107"/>
                </a:lnTo>
                <a:lnTo>
                  <a:pt x="260" y="109"/>
                </a:lnTo>
                <a:lnTo>
                  <a:pt x="262" y="109"/>
                </a:lnTo>
                <a:lnTo>
                  <a:pt x="270" y="107"/>
                </a:lnTo>
                <a:lnTo>
                  <a:pt x="270" y="107"/>
                </a:lnTo>
                <a:lnTo>
                  <a:pt x="275" y="107"/>
                </a:lnTo>
                <a:lnTo>
                  <a:pt x="278" y="106"/>
                </a:lnTo>
                <a:lnTo>
                  <a:pt x="282" y="104"/>
                </a:lnTo>
                <a:lnTo>
                  <a:pt x="282" y="104"/>
                </a:lnTo>
                <a:lnTo>
                  <a:pt x="282" y="106"/>
                </a:lnTo>
                <a:lnTo>
                  <a:pt x="282" y="115"/>
                </a:lnTo>
                <a:lnTo>
                  <a:pt x="281" y="122"/>
                </a:lnTo>
                <a:lnTo>
                  <a:pt x="282" y="125"/>
                </a:lnTo>
                <a:lnTo>
                  <a:pt x="282" y="125"/>
                </a:lnTo>
                <a:lnTo>
                  <a:pt x="281" y="127"/>
                </a:lnTo>
                <a:lnTo>
                  <a:pt x="278" y="130"/>
                </a:lnTo>
                <a:lnTo>
                  <a:pt x="276" y="135"/>
                </a:lnTo>
                <a:lnTo>
                  <a:pt x="276" y="135"/>
                </a:lnTo>
                <a:lnTo>
                  <a:pt x="271" y="136"/>
                </a:lnTo>
                <a:lnTo>
                  <a:pt x="264" y="135"/>
                </a:lnTo>
                <a:lnTo>
                  <a:pt x="252" y="133"/>
                </a:lnTo>
                <a:lnTo>
                  <a:pt x="252" y="133"/>
                </a:lnTo>
                <a:lnTo>
                  <a:pt x="250" y="130"/>
                </a:lnTo>
                <a:lnTo>
                  <a:pt x="248" y="125"/>
                </a:lnTo>
                <a:lnTo>
                  <a:pt x="248" y="125"/>
                </a:lnTo>
                <a:lnTo>
                  <a:pt x="248" y="115"/>
                </a:lnTo>
                <a:lnTo>
                  <a:pt x="248" y="104"/>
                </a:lnTo>
                <a:lnTo>
                  <a:pt x="248" y="104"/>
                </a:lnTo>
                <a:close/>
                <a:moveTo>
                  <a:pt x="285" y="30"/>
                </a:moveTo>
                <a:lnTo>
                  <a:pt x="285" y="30"/>
                </a:lnTo>
                <a:lnTo>
                  <a:pt x="287" y="19"/>
                </a:lnTo>
                <a:lnTo>
                  <a:pt x="288" y="11"/>
                </a:lnTo>
                <a:lnTo>
                  <a:pt x="289" y="8"/>
                </a:lnTo>
                <a:lnTo>
                  <a:pt x="291" y="6"/>
                </a:lnTo>
                <a:lnTo>
                  <a:pt x="291" y="6"/>
                </a:lnTo>
                <a:lnTo>
                  <a:pt x="298" y="5"/>
                </a:lnTo>
                <a:lnTo>
                  <a:pt x="307" y="6"/>
                </a:lnTo>
                <a:lnTo>
                  <a:pt x="321" y="8"/>
                </a:lnTo>
                <a:lnTo>
                  <a:pt x="321" y="8"/>
                </a:lnTo>
                <a:lnTo>
                  <a:pt x="323" y="8"/>
                </a:lnTo>
                <a:lnTo>
                  <a:pt x="324" y="11"/>
                </a:lnTo>
                <a:lnTo>
                  <a:pt x="327" y="12"/>
                </a:lnTo>
                <a:lnTo>
                  <a:pt x="321" y="21"/>
                </a:lnTo>
                <a:lnTo>
                  <a:pt x="285" y="30"/>
                </a:lnTo>
                <a:close/>
                <a:moveTo>
                  <a:pt x="238" y="151"/>
                </a:moveTo>
                <a:lnTo>
                  <a:pt x="238" y="151"/>
                </a:lnTo>
                <a:lnTo>
                  <a:pt x="239" y="152"/>
                </a:lnTo>
                <a:lnTo>
                  <a:pt x="239" y="155"/>
                </a:lnTo>
                <a:lnTo>
                  <a:pt x="239" y="164"/>
                </a:lnTo>
                <a:lnTo>
                  <a:pt x="238" y="178"/>
                </a:lnTo>
                <a:lnTo>
                  <a:pt x="238" y="178"/>
                </a:lnTo>
                <a:lnTo>
                  <a:pt x="232" y="178"/>
                </a:lnTo>
                <a:lnTo>
                  <a:pt x="226" y="178"/>
                </a:lnTo>
                <a:lnTo>
                  <a:pt x="224" y="151"/>
                </a:lnTo>
                <a:lnTo>
                  <a:pt x="238" y="151"/>
                </a:lnTo>
                <a:close/>
                <a:moveTo>
                  <a:pt x="223" y="86"/>
                </a:moveTo>
                <a:lnTo>
                  <a:pt x="223" y="86"/>
                </a:lnTo>
                <a:lnTo>
                  <a:pt x="219" y="104"/>
                </a:lnTo>
                <a:lnTo>
                  <a:pt x="215" y="122"/>
                </a:lnTo>
                <a:lnTo>
                  <a:pt x="206" y="119"/>
                </a:lnTo>
                <a:lnTo>
                  <a:pt x="206" y="119"/>
                </a:lnTo>
                <a:lnTo>
                  <a:pt x="206" y="110"/>
                </a:lnTo>
                <a:lnTo>
                  <a:pt x="206" y="102"/>
                </a:lnTo>
                <a:lnTo>
                  <a:pt x="209" y="94"/>
                </a:lnTo>
                <a:lnTo>
                  <a:pt x="209" y="94"/>
                </a:lnTo>
                <a:lnTo>
                  <a:pt x="215" y="84"/>
                </a:lnTo>
                <a:lnTo>
                  <a:pt x="215" y="84"/>
                </a:lnTo>
                <a:lnTo>
                  <a:pt x="218" y="85"/>
                </a:lnTo>
                <a:lnTo>
                  <a:pt x="223" y="86"/>
                </a:lnTo>
                <a:lnTo>
                  <a:pt x="223" y="86"/>
                </a:lnTo>
                <a:close/>
                <a:moveTo>
                  <a:pt x="224" y="205"/>
                </a:moveTo>
                <a:lnTo>
                  <a:pt x="229" y="229"/>
                </a:lnTo>
                <a:lnTo>
                  <a:pt x="229" y="229"/>
                </a:lnTo>
                <a:lnTo>
                  <a:pt x="225" y="232"/>
                </a:lnTo>
                <a:lnTo>
                  <a:pt x="222" y="234"/>
                </a:lnTo>
                <a:lnTo>
                  <a:pt x="218" y="235"/>
                </a:lnTo>
                <a:lnTo>
                  <a:pt x="218" y="235"/>
                </a:lnTo>
                <a:lnTo>
                  <a:pt x="217" y="234"/>
                </a:lnTo>
                <a:lnTo>
                  <a:pt x="216" y="231"/>
                </a:lnTo>
                <a:lnTo>
                  <a:pt x="215" y="225"/>
                </a:lnTo>
                <a:lnTo>
                  <a:pt x="212" y="214"/>
                </a:lnTo>
                <a:lnTo>
                  <a:pt x="212" y="214"/>
                </a:lnTo>
                <a:lnTo>
                  <a:pt x="214" y="212"/>
                </a:lnTo>
                <a:lnTo>
                  <a:pt x="215" y="210"/>
                </a:lnTo>
                <a:lnTo>
                  <a:pt x="218" y="208"/>
                </a:lnTo>
                <a:lnTo>
                  <a:pt x="224" y="205"/>
                </a:lnTo>
                <a:lnTo>
                  <a:pt x="224" y="205"/>
                </a:lnTo>
                <a:close/>
                <a:moveTo>
                  <a:pt x="236" y="235"/>
                </a:moveTo>
                <a:lnTo>
                  <a:pt x="236" y="235"/>
                </a:lnTo>
                <a:lnTo>
                  <a:pt x="239" y="244"/>
                </a:lnTo>
                <a:lnTo>
                  <a:pt x="242" y="250"/>
                </a:lnTo>
                <a:lnTo>
                  <a:pt x="242" y="252"/>
                </a:lnTo>
                <a:lnTo>
                  <a:pt x="242" y="252"/>
                </a:lnTo>
                <a:lnTo>
                  <a:pt x="231" y="251"/>
                </a:lnTo>
                <a:lnTo>
                  <a:pt x="224" y="249"/>
                </a:lnTo>
                <a:lnTo>
                  <a:pt x="222" y="248"/>
                </a:lnTo>
                <a:lnTo>
                  <a:pt x="221" y="247"/>
                </a:lnTo>
                <a:lnTo>
                  <a:pt x="221" y="247"/>
                </a:lnTo>
                <a:lnTo>
                  <a:pt x="222" y="244"/>
                </a:lnTo>
                <a:lnTo>
                  <a:pt x="223" y="242"/>
                </a:lnTo>
                <a:lnTo>
                  <a:pt x="229" y="238"/>
                </a:lnTo>
                <a:lnTo>
                  <a:pt x="236" y="235"/>
                </a:lnTo>
                <a:lnTo>
                  <a:pt x="236" y="235"/>
                </a:lnTo>
                <a:close/>
                <a:moveTo>
                  <a:pt x="224" y="260"/>
                </a:moveTo>
                <a:lnTo>
                  <a:pt x="224" y="260"/>
                </a:lnTo>
                <a:lnTo>
                  <a:pt x="231" y="261"/>
                </a:lnTo>
                <a:lnTo>
                  <a:pt x="237" y="262"/>
                </a:lnTo>
                <a:lnTo>
                  <a:pt x="241" y="264"/>
                </a:lnTo>
                <a:lnTo>
                  <a:pt x="241" y="264"/>
                </a:lnTo>
                <a:lnTo>
                  <a:pt x="241" y="265"/>
                </a:lnTo>
                <a:lnTo>
                  <a:pt x="239" y="267"/>
                </a:lnTo>
                <a:lnTo>
                  <a:pt x="237" y="271"/>
                </a:lnTo>
                <a:lnTo>
                  <a:pt x="232" y="275"/>
                </a:lnTo>
                <a:lnTo>
                  <a:pt x="229" y="277"/>
                </a:lnTo>
                <a:lnTo>
                  <a:pt x="229" y="277"/>
                </a:lnTo>
                <a:lnTo>
                  <a:pt x="228" y="277"/>
                </a:lnTo>
                <a:lnTo>
                  <a:pt x="226" y="275"/>
                </a:lnTo>
                <a:lnTo>
                  <a:pt x="225" y="269"/>
                </a:lnTo>
                <a:lnTo>
                  <a:pt x="224" y="260"/>
                </a:lnTo>
                <a:lnTo>
                  <a:pt x="224" y="2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1">
            <a:extLst>
              <a:ext uri="{FF2B5EF4-FFF2-40B4-BE49-F238E27FC236}">
                <a16:creationId xmlns:a16="http://schemas.microsoft.com/office/drawing/2014/main" id="{3C67869D-0765-4160-BEF9-E836928BB57F}"/>
              </a:ext>
            </a:extLst>
          </p:cNvPr>
          <p:cNvSpPr>
            <a:spLocks noEditPoints="1"/>
          </p:cNvSpPr>
          <p:nvPr/>
        </p:nvSpPr>
        <p:spPr bwMode="auto">
          <a:xfrm>
            <a:off x="8059980" y="2820291"/>
            <a:ext cx="1040960" cy="1563991"/>
          </a:xfrm>
          <a:custGeom>
            <a:avLst/>
            <a:gdLst>
              <a:gd name="T0" fmla="*/ 349 w 816"/>
              <a:gd name="T1" fmla="*/ 12 h 1226"/>
              <a:gd name="T2" fmla="*/ 333 w 816"/>
              <a:gd name="T3" fmla="*/ 0 h 1226"/>
              <a:gd name="T4" fmla="*/ 320 w 816"/>
              <a:gd name="T5" fmla="*/ 25 h 1226"/>
              <a:gd name="T6" fmla="*/ 267 w 816"/>
              <a:gd name="T7" fmla="*/ 139 h 1226"/>
              <a:gd name="T8" fmla="*/ 285 w 816"/>
              <a:gd name="T9" fmla="*/ 178 h 1226"/>
              <a:gd name="T10" fmla="*/ 276 w 816"/>
              <a:gd name="T11" fmla="*/ 218 h 1226"/>
              <a:gd name="T12" fmla="*/ 311 w 816"/>
              <a:gd name="T13" fmla="*/ 336 h 1226"/>
              <a:gd name="T14" fmla="*/ 324 w 816"/>
              <a:gd name="T15" fmla="*/ 404 h 1226"/>
              <a:gd name="T16" fmla="*/ 229 w 816"/>
              <a:gd name="T17" fmla="*/ 617 h 1226"/>
              <a:gd name="T18" fmla="*/ 173 w 816"/>
              <a:gd name="T19" fmla="*/ 593 h 1226"/>
              <a:gd name="T20" fmla="*/ 140 w 816"/>
              <a:gd name="T21" fmla="*/ 584 h 1226"/>
              <a:gd name="T22" fmla="*/ 118 w 816"/>
              <a:gd name="T23" fmla="*/ 580 h 1226"/>
              <a:gd name="T24" fmla="*/ 63 w 816"/>
              <a:gd name="T25" fmla="*/ 578 h 1226"/>
              <a:gd name="T26" fmla="*/ 0 w 816"/>
              <a:gd name="T27" fmla="*/ 674 h 1226"/>
              <a:gd name="T28" fmla="*/ 10 w 816"/>
              <a:gd name="T29" fmla="*/ 733 h 1226"/>
              <a:gd name="T30" fmla="*/ 29 w 816"/>
              <a:gd name="T31" fmla="*/ 845 h 1226"/>
              <a:gd name="T32" fmla="*/ 82 w 816"/>
              <a:gd name="T33" fmla="*/ 908 h 1226"/>
              <a:gd name="T34" fmla="*/ 228 w 816"/>
              <a:gd name="T35" fmla="*/ 1015 h 1226"/>
              <a:gd name="T36" fmla="*/ 353 w 816"/>
              <a:gd name="T37" fmla="*/ 1064 h 1226"/>
              <a:gd name="T38" fmla="*/ 270 w 816"/>
              <a:gd name="T39" fmla="*/ 1123 h 1226"/>
              <a:gd name="T40" fmla="*/ 260 w 816"/>
              <a:gd name="T41" fmla="*/ 1163 h 1226"/>
              <a:gd name="T42" fmla="*/ 368 w 816"/>
              <a:gd name="T43" fmla="*/ 1177 h 1226"/>
              <a:gd name="T44" fmla="*/ 476 w 816"/>
              <a:gd name="T45" fmla="*/ 1132 h 1226"/>
              <a:gd name="T46" fmla="*/ 540 w 816"/>
              <a:gd name="T47" fmla="*/ 1092 h 1226"/>
              <a:gd name="T48" fmla="*/ 549 w 816"/>
              <a:gd name="T49" fmla="*/ 1165 h 1226"/>
              <a:gd name="T50" fmla="*/ 551 w 816"/>
              <a:gd name="T51" fmla="*/ 1222 h 1226"/>
              <a:gd name="T52" fmla="*/ 645 w 816"/>
              <a:gd name="T53" fmla="*/ 1216 h 1226"/>
              <a:gd name="T54" fmla="*/ 719 w 816"/>
              <a:gd name="T55" fmla="*/ 1156 h 1226"/>
              <a:gd name="T56" fmla="*/ 744 w 816"/>
              <a:gd name="T57" fmla="*/ 1055 h 1226"/>
              <a:gd name="T58" fmla="*/ 729 w 816"/>
              <a:gd name="T59" fmla="*/ 1009 h 1226"/>
              <a:gd name="T60" fmla="*/ 694 w 816"/>
              <a:gd name="T61" fmla="*/ 954 h 1226"/>
              <a:gd name="T62" fmla="*/ 761 w 816"/>
              <a:gd name="T63" fmla="*/ 876 h 1226"/>
              <a:gd name="T64" fmla="*/ 801 w 816"/>
              <a:gd name="T65" fmla="*/ 667 h 1226"/>
              <a:gd name="T66" fmla="*/ 815 w 816"/>
              <a:gd name="T67" fmla="*/ 602 h 1226"/>
              <a:gd name="T68" fmla="*/ 807 w 816"/>
              <a:gd name="T69" fmla="*/ 577 h 1226"/>
              <a:gd name="T70" fmla="*/ 774 w 816"/>
              <a:gd name="T71" fmla="*/ 395 h 1226"/>
              <a:gd name="T72" fmla="*/ 710 w 816"/>
              <a:gd name="T73" fmla="*/ 317 h 1226"/>
              <a:gd name="T74" fmla="*/ 697 w 816"/>
              <a:gd name="T75" fmla="*/ 269 h 1226"/>
              <a:gd name="T76" fmla="*/ 637 w 816"/>
              <a:gd name="T77" fmla="*/ 269 h 1226"/>
              <a:gd name="T78" fmla="*/ 583 w 816"/>
              <a:gd name="T79" fmla="*/ 207 h 1226"/>
              <a:gd name="T80" fmla="*/ 596 w 816"/>
              <a:gd name="T81" fmla="*/ 104 h 1226"/>
              <a:gd name="T82" fmla="*/ 599 w 816"/>
              <a:gd name="T83" fmla="*/ 64 h 1226"/>
              <a:gd name="T84" fmla="*/ 517 w 816"/>
              <a:gd name="T85" fmla="*/ 15 h 1226"/>
              <a:gd name="T86" fmla="*/ 382 w 816"/>
              <a:gd name="T87" fmla="*/ 23 h 1226"/>
              <a:gd name="T88" fmla="*/ 445 w 816"/>
              <a:gd name="T89" fmla="*/ 592 h 1226"/>
              <a:gd name="T90" fmla="*/ 449 w 816"/>
              <a:gd name="T91" fmla="*/ 683 h 1226"/>
              <a:gd name="T92" fmla="*/ 371 w 816"/>
              <a:gd name="T93" fmla="*/ 660 h 1226"/>
              <a:gd name="T94" fmla="*/ 424 w 816"/>
              <a:gd name="T95" fmla="*/ 542 h 1226"/>
              <a:gd name="T96" fmla="*/ 354 w 816"/>
              <a:gd name="T97" fmla="*/ 183 h 1226"/>
              <a:gd name="T98" fmla="*/ 346 w 816"/>
              <a:gd name="T99" fmla="*/ 205 h 1226"/>
              <a:gd name="T100" fmla="*/ 358 w 816"/>
              <a:gd name="T101" fmla="*/ 235 h 1226"/>
              <a:gd name="T102" fmla="*/ 313 w 816"/>
              <a:gd name="T103" fmla="*/ 197 h 1226"/>
              <a:gd name="T104" fmla="*/ 318 w 816"/>
              <a:gd name="T105" fmla="*/ 240 h 1226"/>
              <a:gd name="T106" fmla="*/ 302 w 816"/>
              <a:gd name="T107" fmla="*/ 224 h 1226"/>
              <a:gd name="T108" fmla="*/ 286 w 816"/>
              <a:gd name="T109" fmla="*/ 213 h 1226"/>
              <a:gd name="T110" fmla="*/ 307 w 816"/>
              <a:gd name="T111" fmla="*/ 189 h 1226"/>
              <a:gd name="T112" fmla="*/ 305 w 816"/>
              <a:gd name="T113" fmla="*/ 140 h 1226"/>
              <a:gd name="T114" fmla="*/ 306 w 816"/>
              <a:gd name="T115" fmla="*/ 14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6" h="1226">
                <a:moveTo>
                  <a:pt x="382" y="23"/>
                </a:moveTo>
                <a:lnTo>
                  <a:pt x="382" y="23"/>
                </a:lnTo>
                <a:lnTo>
                  <a:pt x="372" y="19"/>
                </a:lnTo>
                <a:lnTo>
                  <a:pt x="372" y="19"/>
                </a:lnTo>
                <a:lnTo>
                  <a:pt x="367" y="16"/>
                </a:lnTo>
                <a:lnTo>
                  <a:pt x="364" y="15"/>
                </a:lnTo>
                <a:lnTo>
                  <a:pt x="360" y="14"/>
                </a:lnTo>
                <a:lnTo>
                  <a:pt x="360" y="14"/>
                </a:lnTo>
                <a:lnTo>
                  <a:pt x="349" y="12"/>
                </a:lnTo>
                <a:lnTo>
                  <a:pt x="344" y="9"/>
                </a:lnTo>
                <a:lnTo>
                  <a:pt x="341" y="8"/>
                </a:lnTo>
                <a:lnTo>
                  <a:pt x="340" y="7"/>
                </a:lnTo>
                <a:lnTo>
                  <a:pt x="340" y="7"/>
                </a:lnTo>
                <a:lnTo>
                  <a:pt x="339" y="5"/>
                </a:lnTo>
                <a:lnTo>
                  <a:pt x="338" y="2"/>
                </a:lnTo>
                <a:lnTo>
                  <a:pt x="335" y="0"/>
                </a:lnTo>
                <a:lnTo>
                  <a:pt x="335" y="0"/>
                </a:lnTo>
                <a:lnTo>
                  <a:pt x="333" y="0"/>
                </a:lnTo>
                <a:lnTo>
                  <a:pt x="329" y="1"/>
                </a:lnTo>
                <a:lnTo>
                  <a:pt x="325" y="3"/>
                </a:lnTo>
                <a:lnTo>
                  <a:pt x="320" y="7"/>
                </a:lnTo>
                <a:lnTo>
                  <a:pt x="320" y="7"/>
                </a:lnTo>
                <a:lnTo>
                  <a:pt x="319" y="9"/>
                </a:lnTo>
                <a:lnTo>
                  <a:pt x="318" y="13"/>
                </a:lnTo>
                <a:lnTo>
                  <a:pt x="318" y="18"/>
                </a:lnTo>
                <a:lnTo>
                  <a:pt x="320" y="25"/>
                </a:lnTo>
                <a:lnTo>
                  <a:pt x="320" y="25"/>
                </a:lnTo>
                <a:lnTo>
                  <a:pt x="300" y="48"/>
                </a:lnTo>
                <a:lnTo>
                  <a:pt x="285" y="68"/>
                </a:lnTo>
                <a:lnTo>
                  <a:pt x="275" y="81"/>
                </a:lnTo>
                <a:lnTo>
                  <a:pt x="275" y="81"/>
                </a:lnTo>
                <a:lnTo>
                  <a:pt x="274" y="87"/>
                </a:lnTo>
                <a:lnTo>
                  <a:pt x="272" y="94"/>
                </a:lnTo>
                <a:lnTo>
                  <a:pt x="269" y="113"/>
                </a:lnTo>
                <a:lnTo>
                  <a:pt x="268" y="131"/>
                </a:lnTo>
                <a:lnTo>
                  <a:pt x="267" y="139"/>
                </a:lnTo>
                <a:lnTo>
                  <a:pt x="267" y="139"/>
                </a:lnTo>
                <a:lnTo>
                  <a:pt x="269" y="140"/>
                </a:lnTo>
                <a:lnTo>
                  <a:pt x="272" y="140"/>
                </a:lnTo>
                <a:lnTo>
                  <a:pt x="275" y="139"/>
                </a:lnTo>
                <a:lnTo>
                  <a:pt x="298" y="143"/>
                </a:lnTo>
                <a:lnTo>
                  <a:pt x="305" y="170"/>
                </a:lnTo>
                <a:lnTo>
                  <a:pt x="305" y="170"/>
                </a:lnTo>
                <a:lnTo>
                  <a:pt x="294" y="174"/>
                </a:lnTo>
                <a:lnTo>
                  <a:pt x="285" y="178"/>
                </a:lnTo>
                <a:lnTo>
                  <a:pt x="276" y="183"/>
                </a:lnTo>
                <a:lnTo>
                  <a:pt x="276" y="183"/>
                </a:lnTo>
                <a:lnTo>
                  <a:pt x="274" y="184"/>
                </a:lnTo>
                <a:lnTo>
                  <a:pt x="273" y="187"/>
                </a:lnTo>
                <a:lnTo>
                  <a:pt x="272" y="191"/>
                </a:lnTo>
                <a:lnTo>
                  <a:pt x="272" y="196"/>
                </a:lnTo>
                <a:lnTo>
                  <a:pt x="273" y="205"/>
                </a:lnTo>
                <a:lnTo>
                  <a:pt x="276" y="218"/>
                </a:lnTo>
                <a:lnTo>
                  <a:pt x="276" y="218"/>
                </a:lnTo>
                <a:lnTo>
                  <a:pt x="281" y="227"/>
                </a:lnTo>
                <a:lnTo>
                  <a:pt x="288" y="238"/>
                </a:lnTo>
                <a:lnTo>
                  <a:pt x="305" y="262"/>
                </a:lnTo>
                <a:lnTo>
                  <a:pt x="327" y="290"/>
                </a:lnTo>
                <a:lnTo>
                  <a:pt x="327" y="290"/>
                </a:lnTo>
                <a:lnTo>
                  <a:pt x="319" y="306"/>
                </a:lnTo>
                <a:lnTo>
                  <a:pt x="314" y="322"/>
                </a:lnTo>
                <a:lnTo>
                  <a:pt x="312" y="329"/>
                </a:lnTo>
                <a:lnTo>
                  <a:pt x="311" y="336"/>
                </a:lnTo>
                <a:lnTo>
                  <a:pt x="311" y="336"/>
                </a:lnTo>
                <a:lnTo>
                  <a:pt x="311" y="345"/>
                </a:lnTo>
                <a:lnTo>
                  <a:pt x="311" y="354"/>
                </a:lnTo>
                <a:lnTo>
                  <a:pt x="312" y="371"/>
                </a:lnTo>
                <a:lnTo>
                  <a:pt x="312" y="371"/>
                </a:lnTo>
                <a:lnTo>
                  <a:pt x="313" y="377"/>
                </a:lnTo>
                <a:lnTo>
                  <a:pt x="314" y="383"/>
                </a:lnTo>
                <a:lnTo>
                  <a:pt x="319" y="394"/>
                </a:lnTo>
                <a:lnTo>
                  <a:pt x="324" y="404"/>
                </a:lnTo>
                <a:lnTo>
                  <a:pt x="299" y="430"/>
                </a:lnTo>
                <a:lnTo>
                  <a:pt x="335" y="479"/>
                </a:lnTo>
                <a:lnTo>
                  <a:pt x="312" y="571"/>
                </a:lnTo>
                <a:lnTo>
                  <a:pt x="312" y="571"/>
                </a:lnTo>
                <a:lnTo>
                  <a:pt x="279" y="591"/>
                </a:lnTo>
                <a:lnTo>
                  <a:pt x="253" y="606"/>
                </a:lnTo>
                <a:lnTo>
                  <a:pt x="235" y="614"/>
                </a:lnTo>
                <a:lnTo>
                  <a:pt x="235" y="614"/>
                </a:lnTo>
                <a:lnTo>
                  <a:pt x="229" y="617"/>
                </a:lnTo>
                <a:lnTo>
                  <a:pt x="223" y="618"/>
                </a:lnTo>
                <a:lnTo>
                  <a:pt x="209" y="617"/>
                </a:lnTo>
                <a:lnTo>
                  <a:pt x="202" y="615"/>
                </a:lnTo>
                <a:lnTo>
                  <a:pt x="196" y="614"/>
                </a:lnTo>
                <a:lnTo>
                  <a:pt x="190" y="611"/>
                </a:lnTo>
                <a:lnTo>
                  <a:pt x="186" y="608"/>
                </a:lnTo>
                <a:lnTo>
                  <a:pt x="186" y="608"/>
                </a:lnTo>
                <a:lnTo>
                  <a:pt x="178" y="600"/>
                </a:lnTo>
                <a:lnTo>
                  <a:pt x="173" y="593"/>
                </a:lnTo>
                <a:lnTo>
                  <a:pt x="170" y="588"/>
                </a:lnTo>
                <a:lnTo>
                  <a:pt x="166" y="585"/>
                </a:lnTo>
                <a:lnTo>
                  <a:pt x="160" y="581"/>
                </a:lnTo>
                <a:lnTo>
                  <a:pt x="153" y="579"/>
                </a:lnTo>
                <a:lnTo>
                  <a:pt x="153" y="579"/>
                </a:lnTo>
                <a:lnTo>
                  <a:pt x="147" y="577"/>
                </a:lnTo>
                <a:lnTo>
                  <a:pt x="142" y="578"/>
                </a:lnTo>
                <a:lnTo>
                  <a:pt x="140" y="580"/>
                </a:lnTo>
                <a:lnTo>
                  <a:pt x="140" y="584"/>
                </a:lnTo>
                <a:lnTo>
                  <a:pt x="140" y="590"/>
                </a:lnTo>
                <a:lnTo>
                  <a:pt x="141" y="592"/>
                </a:lnTo>
                <a:lnTo>
                  <a:pt x="140" y="592"/>
                </a:lnTo>
                <a:lnTo>
                  <a:pt x="140" y="592"/>
                </a:lnTo>
                <a:lnTo>
                  <a:pt x="131" y="588"/>
                </a:lnTo>
                <a:lnTo>
                  <a:pt x="127" y="586"/>
                </a:lnTo>
                <a:lnTo>
                  <a:pt x="123" y="584"/>
                </a:lnTo>
                <a:lnTo>
                  <a:pt x="123" y="584"/>
                </a:lnTo>
                <a:lnTo>
                  <a:pt x="118" y="580"/>
                </a:lnTo>
                <a:lnTo>
                  <a:pt x="110" y="575"/>
                </a:lnTo>
                <a:lnTo>
                  <a:pt x="104" y="573"/>
                </a:lnTo>
                <a:lnTo>
                  <a:pt x="97" y="572"/>
                </a:lnTo>
                <a:lnTo>
                  <a:pt x="89" y="571"/>
                </a:lnTo>
                <a:lnTo>
                  <a:pt x="79" y="571"/>
                </a:lnTo>
                <a:lnTo>
                  <a:pt x="79" y="571"/>
                </a:lnTo>
                <a:lnTo>
                  <a:pt x="75" y="571"/>
                </a:lnTo>
                <a:lnTo>
                  <a:pt x="69" y="574"/>
                </a:lnTo>
                <a:lnTo>
                  <a:pt x="63" y="578"/>
                </a:lnTo>
                <a:lnTo>
                  <a:pt x="56" y="582"/>
                </a:lnTo>
                <a:lnTo>
                  <a:pt x="43" y="597"/>
                </a:lnTo>
                <a:lnTo>
                  <a:pt x="30" y="613"/>
                </a:lnTo>
                <a:lnTo>
                  <a:pt x="18" y="630"/>
                </a:lnTo>
                <a:lnTo>
                  <a:pt x="9" y="647"/>
                </a:lnTo>
                <a:lnTo>
                  <a:pt x="3" y="663"/>
                </a:lnTo>
                <a:lnTo>
                  <a:pt x="2" y="669"/>
                </a:lnTo>
                <a:lnTo>
                  <a:pt x="0" y="674"/>
                </a:lnTo>
                <a:lnTo>
                  <a:pt x="0" y="674"/>
                </a:lnTo>
                <a:lnTo>
                  <a:pt x="0" y="683"/>
                </a:lnTo>
                <a:lnTo>
                  <a:pt x="3" y="691"/>
                </a:lnTo>
                <a:lnTo>
                  <a:pt x="5" y="697"/>
                </a:lnTo>
                <a:lnTo>
                  <a:pt x="8" y="702"/>
                </a:lnTo>
                <a:lnTo>
                  <a:pt x="12" y="707"/>
                </a:lnTo>
                <a:lnTo>
                  <a:pt x="13" y="709"/>
                </a:lnTo>
                <a:lnTo>
                  <a:pt x="13" y="709"/>
                </a:lnTo>
                <a:lnTo>
                  <a:pt x="11" y="720"/>
                </a:lnTo>
                <a:lnTo>
                  <a:pt x="10" y="733"/>
                </a:lnTo>
                <a:lnTo>
                  <a:pt x="8" y="750"/>
                </a:lnTo>
                <a:lnTo>
                  <a:pt x="6" y="768"/>
                </a:lnTo>
                <a:lnTo>
                  <a:pt x="6" y="786"/>
                </a:lnTo>
                <a:lnTo>
                  <a:pt x="9" y="804"/>
                </a:lnTo>
                <a:lnTo>
                  <a:pt x="11" y="812"/>
                </a:lnTo>
                <a:lnTo>
                  <a:pt x="13" y="821"/>
                </a:lnTo>
                <a:lnTo>
                  <a:pt x="13" y="821"/>
                </a:lnTo>
                <a:lnTo>
                  <a:pt x="20" y="835"/>
                </a:lnTo>
                <a:lnTo>
                  <a:pt x="29" y="845"/>
                </a:lnTo>
                <a:lnTo>
                  <a:pt x="36" y="855"/>
                </a:lnTo>
                <a:lnTo>
                  <a:pt x="43" y="861"/>
                </a:lnTo>
                <a:lnTo>
                  <a:pt x="49" y="864"/>
                </a:lnTo>
                <a:lnTo>
                  <a:pt x="54" y="867"/>
                </a:lnTo>
                <a:lnTo>
                  <a:pt x="58" y="868"/>
                </a:lnTo>
                <a:lnTo>
                  <a:pt x="58" y="868"/>
                </a:lnTo>
                <a:lnTo>
                  <a:pt x="64" y="880"/>
                </a:lnTo>
                <a:lnTo>
                  <a:pt x="72" y="893"/>
                </a:lnTo>
                <a:lnTo>
                  <a:pt x="82" y="908"/>
                </a:lnTo>
                <a:lnTo>
                  <a:pt x="95" y="924"/>
                </a:lnTo>
                <a:lnTo>
                  <a:pt x="110" y="942"/>
                </a:lnTo>
                <a:lnTo>
                  <a:pt x="127" y="959"/>
                </a:lnTo>
                <a:lnTo>
                  <a:pt x="136" y="967"/>
                </a:lnTo>
                <a:lnTo>
                  <a:pt x="147" y="973"/>
                </a:lnTo>
                <a:lnTo>
                  <a:pt x="147" y="973"/>
                </a:lnTo>
                <a:lnTo>
                  <a:pt x="169" y="987"/>
                </a:lnTo>
                <a:lnTo>
                  <a:pt x="197" y="1001"/>
                </a:lnTo>
                <a:lnTo>
                  <a:pt x="228" y="1015"/>
                </a:lnTo>
                <a:lnTo>
                  <a:pt x="259" y="1029"/>
                </a:lnTo>
                <a:lnTo>
                  <a:pt x="288" y="1041"/>
                </a:lnTo>
                <a:lnTo>
                  <a:pt x="314" y="1051"/>
                </a:lnTo>
                <a:lnTo>
                  <a:pt x="333" y="1057"/>
                </a:lnTo>
                <a:lnTo>
                  <a:pt x="346" y="1060"/>
                </a:lnTo>
                <a:lnTo>
                  <a:pt x="346" y="1060"/>
                </a:lnTo>
                <a:lnTo>
                  <a:pt x="352" y="1060"/>
                </a:lnTo>
                <a:lnTo>
                  <a:pt x="353" y="1062"/>
                </a:lnTo>
                <a:lnTo>
                  <a:pt x="353" y="1064"/>
                </a:lnTo>
                <a:lnTo>
                  <a:pt x="351" y="1067"/>
                </a:lnTo>
                <a:lnTo>
                  <a:pt x="345" y="1072"/>
                </a:lnTo>
                <a:lnTo>
                  <a:pt x="341" y="1074"/>
                </a:lnTo>
                <a:lnTo>
                  <a:pt x="340" y="1075"/>
                </a:lnTo>
                <a:lnTo>
                  <a:pt x="340" y="1075"/>
                </a:lnTo>
                <a:lnTo>
                  <a:pt x="336" y="1079"/>
                </a:lnTo>
                <a:lnTo>
                  <a:pt x="327" y="1085"/>
                </a:lnTo>
                <a:lnTo>
                  <a:pt x="300" y="1104"/>
                </a:lnTo>
                <a:lnTo>
                  <a:pt x="270" y="1123"/>
                </a:lnTo>
                <a:lnTo>
                  <a:pt x="260" y="1131"/>
                </a:lnTo>
                <a:lnTo>
                  <a:pt x="253" y="1137"/>
                </a:lnTo>
                <a:lnTo>
                  <a:pt x="253" y="1137"/>
                </a:lnTo>
                <a:lnTo>
                  <a:pt x="249" y="1140"/>
                </a:lnTo>
                <a:lnTo>
                  <a:pt x="249" y="1145"/>
                </a:lnTo>
                <a:lnTo>
                  <a:pt x="249" y="1150"/>
                </a:lnTo>
                <a:lnTo>
                  <a:pt x="252" y="1154"/>
                </a:lnTo>
                <a:lnTo>
                  <a:pt x="255" y="1158"/>
                </a:lnTo>
                <a:lnTo>
                  <a:pt x="260" y="1163"/>
                </a:lnTo>
                <a:lnTo>
                  <a:pt x="265" y="1166"/>
                </a:lnTo>
                <a:lnTo>
                  <a:pt x="270" y="1169"/>
                </a:lnTo>
                <a:lnTo>
                  <a:pt x="270" y="1169"/>
                </a:lnTo>
                <a:lnTo>
                  <a:pt x="278" y="1171"/>
                </a:lnTo>
                <a:lnTo>
                  <a:pt x="286" y="1173"/>
                </a:lnTo>
                <a:lnTo>
                  <a:pt x="309" y="1177"/>
                </a:lnTo>
                <a:lnTo>
                  <a:pt x="338" y="1178"/>
                </a:lnTo>
                <a:lnTo>
                  <a:pt x="368" y="1177"/>
                </a:lnTo>
                <a:lnTo>
                  <a:pt x="368" y="1177"/>
                </a:lnTo>
                <a:lnTo>
                  <a:pt x="385" y="1174"/>
                </a:lnTo>
                <a:lnTo>
                  <a:pt x="401" y="1171"/>
                </a:lnTo>
                <a:lnTo>
                  <a:pt x="417" y="1165"/>
                </a:lnTo>
                <a:lnTo>
                  <a:pt x="433" y="1159"/>
                </a:lnTo>
                <a:lnTo>
                  <a:pt x="447" y="1152"/>
                </a:lnTo>
                <a:lnTo>
                  <a:pt x="459" y="1145"/>
                </a:lnTo>
                <a:lnTo>
                  <a:pt x="469" y="1138"/>
                </a:lnTo>
                <a:lnTo>
                  <a:pt x="476" y="1132"/>
                </a:lnTo>
                <a:lnTo>
                  <a:pt x="476" y="1132"/>
                </a:lnTo>
                <a:lnTo>
                  <a:pt x="479" y="1127"/>
                </a:lnTo>
                <a:lnTo>
                  <a:pt x="484" y="1123"/>
                </a:lnTo>
                <a:lnTo>
                  <a:pt x="495" y="1116"/>
                </a:lnTo>
                <a:lnTo>
                  <a:pt x="506" y="1108"/>
                </a:lnTo>
                <a:lnTo>
                  <a:pt x="523" y="1099"/>
                </a:lnTo>
                <a:lnTo>
                  <a:pt x="523" y="1099"/>
                </a:lnTo>
                <a:lnTo>
                  <a:pt x="526" y="1095"/>
                </a:lnTo>
                <a:lnTo>
                  <a:pt x="531" y="1094"/>
                </a:lnTo>
                <a:lnTo>
                  <a:pt x="540" y="1092"/>
                </a:lnTo>
                <a:lnTo>
                  <a:pt x="549" y="1093"/>
                </a:lnTo>
                <a:lnTo>
                  <a:pt x="557" y="1094"/>
                </a:lnTo>
                <a:lnTo>
                  <a:pt x="564" y="1097"/>
                </a:lnTo>
                <a:lnTo>
                  <a:pt x="570" y="1100"/>
                </a:lnTo>
                <a:lnTo>
                  <a:pt x="575" y="1103"/>
                </a:lnTo>
                <a:lnTo>
                  <a:pt x="575" y="1103"/>
                </a:lnTo>
                <a:lnTo>
                  <a:pt x="563" y="1131"/>
                </a:lnTo>
                <a:lnTo>
                  <a:pt x="553" y="1152"/>
                </a:lnTo>
                <a:lnTo>
                  <a:pt x="549" y="1165"/>
                </a:lnTo>
                <a:lnTo>
                  <a:pt x="549" y="1165"/>
                </a:lnTo>
                <a:lnTo>
                  <a:pt x="548" y="1176"/>
                </a:lnTo>
                <a:lnTo>
                  <a:pt x="544" y="1192"/>
                </a:lnTo>
                <a:lnTo>
                  <a:pt x="544" y="1202"/>
                </a:lnTo>
                <a:lnTo>
                  <a:pt x="544" y="1210"/>
                </a:lnTo>
                <a:lnTo>
                  <a:pt x="546" y="1217"/>
                </a:lnTo>
                <a:lnTo>
                  <a:pt x="549" y="1219"/>
                </a:lnTo>
                <a:lnTo>
                  <a:pt x="551" y="1222"/>
                </a:lnTo>
                <a:lnTo>
                  <a:pt x="551" y="1222"/>
                </a:lnTo>
                <a:lnTo>
                  <a:pt x="557" y="1224"/>
                </a:lnTo>
                <a:lnTo>
                  <a:pt x="564" y="1225"/>
                </a:lnTo>
                <a:lnTo>
                  <a:pt x="574" y="1226"/>
                </a:lnTo>
                <a:lnTo>
                  <a:pt x="583" y="1226"/>
                </a:lnTo>
                <a:lnTo>
                  <a:pt x="604" y="1225"/>
                </a:lnTo>
                <a:lnTo>
                  <a:pt x="625" y="1222"/>
                </a:lnTo>
                <a:lnTo>
                  <a:pt x="625" y="1222"/>
                </a:lnTo>
                <a:lnTo>
                  <a:pt x="635" y="1219"/>
                </a:lnTo>
                <a:lnTo>
                  <a:pt x="645" y="1216"/>
                </a:lnTo>
                <a:lnTo>
                  <a:pt x="655" y="1211"/>
                </a:lnTo>
                <a:lnTo>
                  <a:pt x="665" y="1206"/>
                </a:lnTo>
                <a:lnTo>
                  <a:pt x="675" y="1200"/>
                </a:lnTo>
                <a:lnTo>
                  <a:pt x="684" y="1193"/>
                </a:lnTo>
                <a:lnTo>
                  <a:pt x="704" y="1178"/>
                </a:lnTo>
                <a:lnTo>
                  <a:pt x="704" y="1178"/>
                </a:lnTo>
                <a:lnTo>
                  <a:pt x="711" y="1170"/>
                </a:lnTo>
                <a:lnTo>
                  <a:pt x="716" y="1163"/>
                </a:lnTo>
                <a:lnTo>
                  <a:pt x="719" y="1156"/>
                </a:lnTo>
                <a:lnTo>
                  <a:pt x="719" y="1149"/>
                </a:lnTo>
                <a:lnTo>
                  <a:pt x="717" y="1136"/>
                </a:lnTo>
                <a:lnTo>
                  <a:pt x="719" y="1127"/>
                </a:lnTo>
                <a:lnTo>
                  <a:pt x="721" y="1119"/>
                </a:lnTo>
                <a:lnTo>
                  <a:pt x="721" y="1119"/>
                </a:lnTo>
                <a:lnTo>
                  <a:pt x="732" y="1088"/>
                </a:lnTo>
                <a:lnTo>
                  <a:pt x="737" y="1073"/>
                </a:lnTo>
                <a:lnTo>
                  <a:pt x="744" y="1055"/>
                </a:lnTo>
                <a:lnTo>
                  <a:pt x="744" y="1055"/>
                </a:lnTo>
                <a:lnTo>
                  <a:pt x="748" y="1047"/>
                </a:lnTo>
                <a:lnTo>
                  <a:pt x="749" y="1040"/>
                </a:lnTo>
                <a:lnTo>
                  <a:pt x="749" y="1035"/>
                </a:lnTo>
                <a:lnTo>
                  <a:pt x="748" y="1032"/>
                </a:lnTo>
                <a:lnTo>
                  <a:pt x="741" y="1026"/>
                </a:lnTo>
                <a:lnTo>
                  <a:pt x="737" y="1021"/>
                </a:lnTo>
                <a:lnTo>
                  <a:pt x="734" y="1016"/>
                </a:lnTo>
                <a:lnTo>
                  <a:pt x="734" y="1016"/>
                </a:lnTo>
                <a:lnTo>
                  <a:pt x="729" y="1009"/>
                </a:lnTo>
                <a:lnTo>
                  <a:pt x="720" y="1002"/>
                </a:lnTo>
                <a:lnTo>
                  <a:pt x="698" y="987"/>
                </a:lnTo>
                <a:lnTo>
                  <a:pt x="680" y="975"/>
                </a:lnTo>
                <a:lnTo>
                  <a:pt x="670" y="970"/>
                </a:lnTo>
                <a:lnTo>
                  <a:pt x="670" y="970"/>
                </a:lnTo>
                <a:lnTo>
                  <a:pt x="678" y="966"/>
                </a:lnTo>
                <a:lnTo>
                  <a:pt x="689" y="957"/>
                </a:lnTo>
                <a:lnTo>
                  <a:pt x="689" y="957"/>
                </a:lnTo>
                <a:lnTo>
                  <a:pt x="694" y="954"/>
                </a:lnTo>
                <a:lnTo>
                  <a:pt x="701" y="949"/>
                </a:lnTo>
                <a:lnTo>
                  <a:pt x="709" y="944"/>
                </a:lnTo>
                <a:lnTo>
                  <a:pt x="715" y="939"/>
                </a:lnTo>
                <a:lnTo>
                  <a:pt x="715" y="939"/>
                </a:lnTo>
                <a:lnTo>
                  <a:pt x="733" y="920"/>
                </a:lnTo>
                <a:lnTo>
                  <a:pt x="743" y="907"/>
                </a:lnTo>
                <a:lnTo>
                  <a:pt x="752" y="894"/>
                </a:lnTo>
                <a:lnTo>
                  <a:pt x="752" y="894"/>
                </a:lnTo>
                <a:lnTo>
                  <a:pt x="761" y="876"/>
                </a:lnTo>
                <a:lnTo>
                  <a:pt x="772" y="850"/>
                </a:lnTo>
                <a:lnTo>
                  <a:pt x="783" y="823"/>
                </a:lnTo>
                <a:lnTo>
                  <a:pt x="793" y="796"/>
                </a:lnTo>
                <a:lnTo>
                  <a:pt x="793" y="796"/>
                </a:lnTo>
                <a:lnTo>
                  <a:pt x="796" y="779"/>
                </a:lnTo>
                <a:lnTo>
                  <a:pt x="799" y="759"/>
                </a:lnTo>
                <a:lnTo>
                  <a:pt x="800" y="736"/>
                </a:lnTo>
                <a:lnTo>
                  <a:pt x="801" y="711"/>
                </a:lnTo>
                <a:lnTo>
                  <a:pt x="801" y="667"/>
                </a:lnTo>
                <a:lnTo>
                  <a:pt x="800" y="646"/>
                </a:lnTo>
                <a:lnTo>
                  <a:pt x="800" y="646"/>
                </a:lnTo>
                <a:lnTo>
                  <a:pt x="801" y="640"/>
                </a:lnTo>
                <a:lnTo>
                  <a:pt x="802" y="637"/>
                </a:lnTo>
                <a:lnTo>
                  <a:pt x="808" y="627"/>
                </a:lnTo>
                <a:lnTo>
                  <a:pt x="808" y="627"/>
                </a:lnTo>
                <a:lnTo>
                  <a:pt x="811" y="620"/>
                </a:lnTo>
                <a:lnTo>
                  <a:pt x="813" y="612"/>
                </a:lnTo>
                <a:lnTo>
                  <a:pt x="815" y="602"/>
                </a:lnTo>
                <a:lnTo>
                  <a:pt x="816" y="588"/>
                </a:lnTo>
                <a:lnTo>
                  <a:pt x="816" y="588"/>
                </a:lnTo>
                <a:lnTo>
                  <a:pt x="816" y="581"/>
                </a:lnTo>
                <a:lnTo>
                  <a:pt x="815" y="577"/>
                </a:lnTo>
                <a:lnTo>
                  <a:pt x="814" y="575"/>
                </a:lnTo>
                <a:lnTo>
                  <a:pt x="812" y="574"/>
                </a:lnTo>
                <a:lnTo>
                  <a:pt x="808" y="575"/>
                </a:lnTo>
                <a:lnTo>
                  <a:pt x="807" y="577"/>
                </a:lnTo>
                <a:lnTo>
                  <a:pt x="807" y="577"/>
                </a:lnTo>
                <a:lnTo>
                  <a:pt x="806" y="556"/>
                </a:lnTo>
                <a:lnTo>
                  <a:pt x="805" y="525"/>
                </a:lnTo>
                <a:lnTo>
                  <a:pt x="805" y="525"/>
                </a:lnTo>
                <a:lnTo>
                  <a:pt x="800" y="503"/>
                </a:lnTo>
                <a:lnTo>
                  <a:pt x="793" y="469"/>
                </a:lnTo>
                <a:lnTo>
                  <a:pt x="780" y="413"/>
                </a:lnTo>
                <a:lnTo>
                  <a:pt x="780" y="413"/>
                </a:lnTo>
                <a:lnTo>
                  <a:pt x="777" y="404"/>
                </a:lnTo>
                <a:lnTo>
                  <a:pt x="774" y="395"/>
                </a:lnTo>
                <a:lnTo>
                  <a:pt x="762" y="373"/>
                </a:lnTo>
                <a:lnTo>
                  <a:pt x="755" y="361"/>
                </a:lnTo>
                <a:lnTo>
                  <a:pt x="748" y="350"/>
                </a:lnTo>
                <a:lnTo>
                  <a:pt x="741" y="339"/>
                </a:lnTo>
                <a:lnTo>
                  <a:pt x="733" y="331"/>
                </a:lnTo>
                <a:lnTo>
                  <a:pt x="733" y="331"/>
                </a:lnTo>
                <a:lnTo>
                  <a:pt x="721" y="322"/>
                </a:lnTo>
                <a:lnTo>
                  <a:pt x="714" y="317"/>
                </a:lnTo>
                <a:lnTo>
                  <a:pt x="710" y="317"/>
                </a:lnTo>
                <a:lnTo>
                  <a:pt x="710" y="317"/>
                </a:lnTo>
                <a:lnTo>
                  <a:pt x="710" y="317"/>
                </a:lnTo>
                <a:lnTo>
                  <a:pt x="707" y="303"/>
                </a:lnTo>
                <a:lnTo>
                  <a:pt x="706" y="291"/>
                </a:lnTo>
                <a:lnTo>
                  <a:pt x="704" y="279"/>
                </a:lnTo>
                <a:lnTo>
                  <a:pt x="704" y="279"/>
                </a:lnTo>
                <a:lnTo>
                  <a:pt x="703" y="275"/>
                </a:lnTo>
                <a:lnTo>
                  <a:pt x="701" y="271"/>
                </a:lnTo>
                <a:lnTo>
                  <a:pt x="697" y="269"/>
                </a:lnTo>
                <a:lnTo>
                  <a:pt x="693" y="266"/>
                </a:lnTo>
                <a:lnTo>
                  <a:pt x="683" y="264"/>
                </a:lnTo>
                <a:lnTo>
                  <a:pt x="674" y="260"/>
                </a:lnTo>
                <a:lnTo>
                  <a:pt x="674" y="260"/>
                </a:lnTo>
                <a:lnTo>
                  <a:pt x="669" y="259"/>
                </a:lnTo>
                <a:lnTo>
                  <a:pt x="663" y="259"/>
                </a:lnTo>
                <a:lnTo>
                  <a:pt x="651" y="263"/>
                </a:lnTo>
                <a:lnTo>
                  <a:pt x="641" y="266"/>
                </a:lnTo>
                <a:lnTo>
                  <a:pt x="637" y="269"/>
                </a:lnTo>
                <a:lnTo>
                  <a:pt x="590" y="240"/>
                </a:lnTo>
                <a:lnTo>
                  <a:pt x="590" y="240"/>
                </a:lnTo>
                <a:lnTo>
                  <a:pt x="584" y="230"/>
                </a:lnTo>
                <a:lnTo>
                  <a:pt x="579" y="222"/>
                </a:lnTo>
                <a:lnTo>
                  <a:pt x="577" y="216"/>
                </a:lnTo>
                <a:lnTo>
                  <a:pt x="577" y="216"/>
                </a:lnTo>
                <a:lnTo>
                  <a:pt x="578" y="213"/>
                </a:lnTo>
                <a:lnTo>
                  <a:pt x="579" y="212"/>
                </a:lnTo>
                <a:lnTo>
                  <a:pt x="583" y="207"/>
                </a:lnTo>
                <a:lnTo>
                  <a:pt x="589" y="204"/>
                </a:lnTo>
                <a:lnTo>
                  <a:pt x="589" y="204"/>
                </a:lnTo>
                <a:lnTo>
                  <a:pt x="592" y="190"/>
                </a:lnTo>
                <a:lnTo>
                  <a:pt x="598" y="165"/>
                </a:lnTo>
                <a:lnTo>
                  <a:pt x="598" y="165"/>
                </a:lnTo>
                <a:lnTo>
                  <a:pt x="598" y="150"/>
                </a:lnTo>
                <a:lnTo>
                  <a:pt x="598" y="132"/>
                </a:lnTo>
                <a:lnTo>
                  <a:pt x="596" y="104"/>
                </a:lnTo>
                <a:lnTo>
                  <a:pt x="596" y="104"/>
                </a:lnTo>
                <a:lnTo>
                  <a:pt x="597" y="98"/>
                </a:lnTo>
                <a:lnTo>
                  <a:pt x="598" y="93"/>
                </a:lnTo>
                <a:lnTo>
                  <a:pt x="604" y="82"/>
                </a:lnTo>
                <a:lnTo>
                  <a:pt x="604" y="82"/>
                </a:lnTo>
                <a:lnTo>
                  <a:pt x="607" y="79"/>
                </a:lnTo>
                <a:lnTo>
                  <a:pt x="607" y="75"/>
                </a:lnTo>
                <a:lnTo>
                  <a:pt x="605" y="72"/>
                </a:lnTo>
                <a:lnTo>
                  <a:pt x="604" y="68"/>
                </a:lnTo>
                <a:lnTo>
                  <a:pt x="599" y="64"/>
                </a:lnTo>
                <a:lnTo>
                  <a:pt x="595" y="58"/>
                </a:lnTo>
                <a:lnTo>
                  <a:pt x="595" y="58"/>
                </a:lnTo>
                <a:lnTo>
                  <a:pt x="588" y="52"/>
                </a:lnTo>
                <a:lnTo>
                  <a:pt x="576" y="42"/>
                </a:lnTo>
                <a:lnTo>
                  <a:pt x="563" y="34"/>
                </a:lnTo>
                <a:lnTo>
                  <a:pt x="551" y="28"/>
                </a:lnTo>
                <a:lnTo>
                  <a:pt x="551" y="28"/>
                </a:lnTo>
                <a:lnTo>
                  <a:pt x="517" y="15"/>
                </a:lnTo>
                <a:lnTo>
                  <a:pt x="517" y="15"/>
                </a:lnTo>
                <a:lnTo>
                  <a:pt x="505" y="12"/>
                </a:lnTo>
                <a:lnTo>
                  <a:pt x="487" y="9"/>
                </a:lnTo>
                <a:lnTo>
                  <a:pt x="466" y="8"/>
                </a:lnTo>
                <a:lnTo>
                  <a:pt x="447" y="7"/>
                </a:lnTo>
                <a:lnTo>
                  <a:pt x="447" y="7"/>
                </a:lnTo>
                <a:lnTo>
                  <a:pt x="438" y="8"/>
                </a:lnTo>
                <a:lnTo>
                  <a:pt x="427" y="9"/>
                </a:lnTo>
                <a:lnTo>
                  <a:pt x="406" y="15"/>
                </a:lnTo>
                <a:lnTo>
                  <a:pt x="382" y="23"/>
                </a:lnTo>
                <a:lnTo>
                  <a:pt x="382" y="23"/>
                </a:lnTo>
                <a:close/>
                <a:moveTo>
                  <a:pt x="424" y="542"/>
                </a:moveTo>
                <a:lnTo>
                  <a:pt x="424" y="542"/>
                </a:lnTo>
                <a:lnTo>
                  <a:pt x="425" y="542"/>
                </a:lnTo>
                <a:lnTo>
                  <a:pt x="427" y="547"/>
                </a:lnTo>
                <a:lnTo>
                  <a:pt x="433" y="564"/>
                </a:lnTo>
                <a:lnTo>
                  <a:pt x="440" y="581"/>
                </a:lnTo>
                <a:lnTo>
                  <a:pt x="445" y="592"/>
                </a:lnTo>
                <a:lnTo>
                  <a:pt x="445" y="592"/>
                </a:lnTo>
                <a:lnTo>
                  <a:pt x="449" y="598"/>
                </a:lnTo>
                <a:lnTo>
                  <a:pt x="453" y="607"/>
                </a:lnTo>
                <a:lnTo>
                  <a:pt x="456" y="620"/>
                </a:lnTo>
                <a:lnTo>
                  <a:pt x="458" y="636"/>
                </a:lnTo>
                <a:lnTo>
                  <a:pt x="458" y="636"/>
                </a:lnTo>
                <a:lnTo>
                  <a:pt x="458" y="643"/>
                </a:lnTo>
                <a:lnTo>
                  <a:pt x="457" y="651"/>
                </a:lnTo>
                <a:lnTo>
                  <a:pt x="453" y="666"/>
                </a:lnTo>
                <a:lnTo>
                  <a:pt x="449" y="683"/>
                </a:lnTo>
                <a:lnTo>
                  <a:pt x="449" y="683"/>
                </a:lnTo>
                <a:lnTo>
                  <a:pt x="431" y="686"/>
                </a:lnTo>
                <a:lnTo>
                  <a:pt x="392" y="692"/>
                </a:lnTo>
                <a:lnTo>
                  <a:pt x="333" y="699"/>
                </a:lnTo>
                <a:lnTo>
                  <a:pt x="294" y="699"/>
                </a:lnTo>
                <a:lnTo>
                  <a:pt x="294" y="699"/>
                </a:lnTo>
                <a:lnTo>
                  <a:pt x="331" y="683"/>
                </a:lnTo>
                <a:lnTo>
                  <a:pt x="359" y="667"/>
                </a:lnTo>
                <a:lnTo>
                  <a:pt x="371" y="660"/>
                </a:lnTo>
                <a:lnTo>
                  <a:pt x="379" y="654"/>
                </a:lnTo>
                <a:lnTo>
                  <a:pt x="379" y="654"/>
                </a:lnTo>
                <a:lnTo>
                  <a:pt x="382" y="650"/>
                </a:lnTo>
                <a:lnTo>
                  <a:pt x="386" y="645"/>
                </a:lnTo>
                <a:lnTo>
                  <a:pt x="394" y="631"/>
                </a:lnTo>
                <a:lnTo>
                  <a:pt x="401" y="613"/>
                </a:lnTo>
                <a:lnTo>
                  <a:pt x="408" y="594"/>
                </a:lnTo>
                <a:lnTo>
                  <a:pt x="419" y="559"/>
                </a:lnTo>
                <a:lnTo>
                  <a:pt x="424" y="542"/>
                </a:lnTo>
                <a:lnTo>
                  <a:pt x="424" y="542"/>
                </a:lnTo>
                <a:close/>
                <a:moveTo>
                  <a:pt x="364" y="132"/>
                </a:moveTo>
                <a:lnTo>
                  <a:pt x="364" y="132"/>
                </a:lnTo>
                <a:lnTo>
                  <a:pt x="365" y="145"/>
                </a:lnTo>
                <a:lnTo>
                  <a:pt x="366" y="160"/>
                </a:lnTo>
                <a:lnTo>
                  <a:pt x="366" y="160"/>
                </a:lnTo>
                <a:lnTo>
                  <a:pt x="364" y="166"/>
                </a:lnTo>
                <a:lnTo>
                  <a:pt x="360" y="173"/>
                </a:lnTo>
                <a:lnTo>
                  <a:pt x="354" y="183"/>
                </a:lnTo>
                <a:lnTo>
                  <a:pt x="338" y="185"/>
                </a:lnTo>
                <a:lnTo>
                  <a:pt x="327" y="133"/>
                </a:lnTo>
                <a:lnTo>
                  <a:pt x="364" y="132"/>
                </a:lnTo>
                <a:close/>
                <a:moveTo>
                  <a:pt x="347" y="193"/>
                </a:moveTo>
                <a:lnTo>
                  <a:pt x="347" y="193"/>
                </a:lnTo>
                <a:lnTo>
                  <a:pt x="346" y="197"/>
                </a:lnTo>
                <a:lnTo>
                  <a:pt x="345" y="201"/>
                </a:lnTo>
                <a:lnTo>
                  <a:pt x="346" y="205"/>
                </a:lnTo>
                <a:lnTo>
                  <a:pt x="346" y="205"/>
                </a:lnTo>
                <a:lnTo>
                  <a:pt x="348" y="211"/>
                </a:lnTo>
                <a:lnTo>
                  <a:pt x="349" y="213"/>
                </a:lnTo>
                <a:lnTo>
                  <a:pt x="349" y="213"/>
                </a:lnTo>
                <a:lnTo>
                  <a:pt x="355" y="216"/>
                </a:lnTo>
                <a:lnTo>
                  <a:pt x="358" y="218"/>
                </a:lnTo>
                <a:lnTo>
                  <a:pt x="359" y="220"/>
                </a:lnTo>
                <a:lnTo>
                  <a:pt x="359" y="220"/>
                </a:lnTo>
                <a:lnTo>
                  <a:pt x="359" y="227"/>
                </a:lnTo>
                <a:lnTo>
                  <a:pt x="358" y="235"/>
                </a:lnTo>
                <a:lnTo>
                  <a:pt x="358" y="235"/>
                </a:lnTo>
                <a:lnTo>
                  <a:pt x="357" y="236"/>
                </a:lnTo>
                <a:lnTo>
                  <a:pt x="354" y="237"/>
                </a:lnTo>
                <a:lnTo>
                  <a:pt x="347" y="237"/>
                </a:lnTo>
                <a:lnTo>
                  <a:pt x="336" y="237"/>
                </a:lnTo>
                <a:lnTo>
                  <a:pt x="324" y="197"/>
                </a:lnTo>
                <a:lnTo>
                  <a:pt x="347" y="193"/>
                </a:lnTo>
                <a:close/>
                <a:moveTo>
                  <a:pt x="298" y="197"/>
                </a:moveTo>
                <a:lnTo>
                  <a:pt x="313" y="197"/>
                </a:lnTo>
                <a:lnTo>
                  <a:pt x="313" y="197"/>
                </a:lnTo>
                <a:lnTo>
                  <a:pt x="321" y="219"/>
                </a:lnTo>
                <a:lnTo>
                  <a:pt x="326" y="235"/>
                </a:lnTo>
                <a:lnTo>
                  <a:pt x="327" y="239"/>
                </a:lnTo>
                <a:lnTo>
                  <a:pt x="327" y="242"/>
                </a:lnTo>
                <a:lnTo>
                  <a:pt x="327" y="242"/>
                </a:lnTo>
                <a:lnTo>
                  <a:pt x="321" y="242"/>
                </a:lnTo>
                <a:lnTo>
                  <a:pt x="319" y="242"/>
                </a:lnTo>
                <a:lnTo>
                  <a:pt x="318" y="240"/>
                </a:lnTo>
                <a:lnTo>
                  <a:pt x="318" y="240"/>
                </a:lnTo>
                <a:lnTo>
                  <a:pt x="298" y="197"/>
                </a:lnTo>
                <a:lnTo>
                  <a:pt x="298" y="197"/>
                </a:lnTo>
                <a:close/>
                <a:moveTo>
                  <a:pt x="285" y="199"/>
                </a:moveTo>
                <a:lnTo>
                  <a:pt x="285" y="199"/>
                </a:lnTo>
                <a:lnTo>
                  <a:pt x="289" y="204"/>
                </a:lnTo>
                <a:lnTo>
                  <a:pt x="295" y="211"/>
                </a:lnTo>
                <a:lnTo>
                  <a:pt x="295" y="211"/>
                </a:lnTo>
                <a:lnTo>
                  <a:pt x="302" y="224"/>
                </a:lnTo>
                <a:lnTo>
                  <a:pt x="306" y="231"/>
                </a:lnTo>
                <a:lnTo>
                  <a:pt x="307" y="236"/>
                </a:lnTo>
                <a:lnTo>
                  <a:pt x="307" y="236"/>
                </a:lnTo>
                <a:lnTo>
                  <a:pt x="305" y="237"/>
                </a:lnTo>
                <a:lnTo>
                  <a:pt x="302" y="237"/>
                </a:lnTo>
                <a:lnTo>
                  <a:pt x="299" y="236"/>
                </a:lnTo>
                <a:lnTo>
                  <a:pt x="299" y="236"/>
                </a:lnTo>
                <a:lnTo>
                  <a:pt x="286" y="213"/>
                </a:lnTo>
                <a:lnTo>
                  <a:pt x="286" y="213"/>
                </a:lnTo>
                <a:lnTo>
                  <a:pt x="285" y="199"/>
                </a:lnTo>
                <a:lnTo>
                  <a:pt x="285" y="199"/>
                </a:lnTo>
                <a:close/>
                <a:moveTo>
                  <a:pt x="305" y="177"/>
                </a:moveTo>
                <a:lnTo>
                  <a:pt x="305" y="177"/>
                </a:lnTo>
                <a:lnTo>
                  <a:pt x="307" y="180"/>
                </a:lnTo>
                <a:lnTo>
                  <a:pt x="311" y="186"/>
                </a:lnTo>
                <a:lnTo>
                  <a:pt x="311" y="186"/>
                </a:lnTo>
                <a:lnTo>
                  <a:pt x="309" y="187"/>
                </a:lnTo>
                <a:lnTo>
                  <a:pt x="307" y="189"/>
                </a:lnTo>
                <a:lnTo>
                  <a:pt x="299" y="189"/>
                </a:lnTo>
                <a:lnTo>
                  <a:pt x="285" y="187"/>
                </a:lnTo>
                <a:lnTo>
                  <a:pt x="305" y="177"/>
                </a:lnTo>
                <a:close/>
                <a:moveTo>
                  <a:pt x="313" y="177"/>
                </a:moveTo>
                <a:lnTo>
                  <a:pt x="319" y="176"/>
                </a:lnTo>
                <a:lnTo>
                  <a:pt x="322" y="185"/>
                </a:lnTo>
                <a:lnTo>
                  <a:pt x="318" y="186"/>
                </a:lnTo>
                <a:lnTo>
                  <a:pt x="313" y="177"/>
                </a:lnTo>
                <a:close/>
                <a:moveTo>
                  <a:pt x="305" y="140"/>
                </a:moveTo>
                <a:lnTo>
                  <a:pt x="305" y="140"/>
                </a:lnTo>
                <a:lnTo>
                  <a:pt x="307" y="139"/>
                </a:lnTo>
                <a:lnTo>
                  <a:pt x="309" y="138"/>
                </a:lnTo>
                <a:lnTo>
                  <a:pt x="313" y="139"/>
                </a:lnTo>
                <a:lnTo>
                  <a:pt x="320" y="166"/>
                </a:lnTo>
                <a:lnTo>
                  <a:pt x="312" y="167"/>
                </a:lnTo>
                <a:lnTo>
                  <a:pt x="312" y="167"/>
                </a:lnTo>
                <a:lnTo>
                  <a:pt x="308" y="156"/>
                </a:lnTo>
                <a:lnTo>
                  <a:pt x="306" y="146"/>
                </a:lnTo>
                <a:lnTo>
                  <a:pt x="305" y="140"/>
                </a:lnTo>
                <a:lnTo>
                  <a:pt x="305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84B4452E-EE94-4AF3-91ED-DFD428533046}"/>
              </a:ext>
            </a:extLst>
          </p:cNvPr>
          <p:cNvSpPr>
            <a:spLocks noEditPoints="1"/>
          </p:cNvSpPr>
          <p:nvPr/>
        </p:nvSpPr>
        <p:spPr bwMode="auto">
          <a:xfrm>
            <a:off x="2483196" y="2799496"/>
            <a:ext cx="1092200" cy="1584325"/>
          </a:xfrm>
          <a:custGeom>
            <a:avLst/>
            <a:gdLst>
              <a:gd name="T0" fmla="*/ 88 w 688"/>
              <a:gd name="T1" fmla="*/ 329 h 998"/>
              <a:gd name="T2" fmla="*/ 111 w 688"/>
              <a:gd name="T3" fmla="*/ 371 h 998"/>
              <a:gd name="T4" fmla="*/ 237 w 688"/>
              <a:gd name="T5" fmla="*/ 375 h 998"/>
              <a:gd name="T6" fmla="*/ 285 w 688"/>
              <a:gd name="T7" fmla="*/ 353 h 998"/>
              <a:gd name="T8" fmla="*/ 306 w 688"/>
              <a:gd name="T9" fmla="*/ 357 h 998"/>
              <a:gd name="T10" fmla="*/ 338 w 688"/>
              <a:gd name="T11" fmla="*/ 431 h 998"/>
              <a:gd name="T12" fmla="*/ 276 w 688"/>
              <a:gd name="T13" fmla="*/ 612 h 998"/>
              <a:gd name="T14" fmla="*/ 146 w 688"/>
              <a:gd name="T15" fmla="*/ 595 h 998"/>
              <a:gd name="T16" fmla="*/ 121 w 688"/>
              <a:gd name="T17" fmla="*/ 603 h 998"/>
              <a:gd name="T18" fmla="*/ 73 w 688"/>
              <a:gd name="T19" fmla="*/ 616 h 998"/>
              <a:gd name="T20" fmla="*/ 49 w 688"/>
              <a:gd name="T21" fmla="*/ 646 h 998"/>
              <a:gd name="T22" fmla="*/ 36 w 688"/>
              <a:gd name="T23" fmla="*/ 712 h 998"/>
              <a:gd name="T24" fmla="*/ 69 w 688"/>
              <a:gd name="T25" fmla="*/ 739 h 998"/>
              <a:gd name="T26" fmla="*/ 45 w 688"/>
              <a:gd name="T27" fmla="*/ 777 h 998"/>
              <a:gd name="T28" fmla="*/ 0 w 688"/>
              <a:gd name="T29" fmla="*/ 831 h 998"/>
              <a:gd name="T30" fmla="*/ 52 w 688"/>
              <a:gd name="T31" fmla="*/ 915 h 998"/>
              <a:gd name="T32" fmla="*/ 96 w 688"/>
              <a:gd name="T33" fmla="*/ 930 h 998"/>
              <a:gd name="T34" fmla="*/ 155 w 688"/>
              <a:gd name="T35" fmla="*/ 948 h 998"/>
              <a:gd name="T36" fmla="*/ 300 w 688"/>
              <a:gd name="T37" fmla="*/ 948 h 998"/>
              <a:gd name="T38" fmla="*/ 315 w 688"/>
              <a:gd name="T39" fmla="*/ 898 h 998"/>
              <a:gd name="T40" fmla="*/ 318 w 688"/>
              <a:gd name="T41" fmla="*/ 840 h 998"/>
              <a:gd name="T42" fmla="*/ 358 w 688"/>
              <a:gd name="T43" fmla="*/ 824 h 998"/>
              <a:gd name="T44" fmla="*/ 490 w 688"/>
              <a:gd name="T45" fmla="*/ 876 h 998"/>
              <a:gd name="T46" fmla="*/ 532 w 688"/>
              <a:gd name="T47" fmla="*/ 964 h 998"/>
              <a:gd name="T48" fmla="*/ 552 w 688"/>
              <a:gd name="T49" fmla="*/ 995 h 998"/>
              <a:gd name="T50" fmla="*/ 644 w 688"/>
              <a:gd name="T51" fmla="*/ 980 h 998"/>
              <a:gd name="T52" fmla="*/ 677 w 688"/>
              <a:gd name="T53" fmla="*/ 949 h 998"/>
              <a:gd name="T54" fmla="*/ 612 w 688"/>
              <a:gd name="T55" fmla="*/ 885 h 998"/>
              <a:gd name="T56" fmla="*/ 632 w 688"/>
              <a:gd name="T57" fmla="*/ 842 h 998"/>
              <a:gd name="T58" fmla="*/ 686 w 688"/>
              <a:gd name="T59" fmla="*/ 754 h 998"/>
              <a:gd name="T60" fmla="*/ 665 w 688"/>
              <a:gd name="T61" fmla="*/ 542 h 998"/>
              <a:gd name="T62" fmla="*/ 634 w 688"/>
              <a:gd name="T63" fmla="*/ 474 h 998"/>
              <a:gd name="T64" fmla="*/ 578 w 688"/>
              <a:gd name="T65" fmla="*/ 303 h 998"/>
              <a:gd name="T66" fmla="*/ 583 w 688"/>
              <a:gd name="T67" fmla="*/ 265 h 998"/>
              <a:gd name="T68" fmla="*/ 565 w 688"/>
              <a:gd name="T69" fmla="*/ 247 h 998"/>
              <a:gd name="T70" fmla="*/ 515 w 688"/>
              <a:gd name="T71" fmla="*/ 253 h 998"/>
              <a:gd name="T72" fmla="*/ 476 w 688"/>
              <a:gd name="T73" fmla="*/ 191 h 998"/>
              <a:gd name="T74" fmla="*/ 514 w 688"/>
              <a:gd name="T75" fmla="*/ 51 h 998"/>
              <a:gd name="T76" fmla="*/ 488 w 688"/>
              <a:gd name="T77" fmla="*/ 22 h 998"/>
              <a:gd name="T78" fmla="*/ 366 w 688"/>
              <a:gd name="T79" fmla="*/ 1 h 998"/>
              <a:gd name="T80" fmla="*/ 333 w 688"/>
              <a:gd name="T81" fmla="*/ 3 h 998"/>
              <a:gd name="T82" fmla="*/ 323 w 688"/>
              <a:gd name="T83" fmla="*/ 16 h 998"/>
              <a:gd name="T84" fmla="*/ 287 w 688"/>
              <a:gd name="T85" fmla="*/ 21 h 998"/>
              <a:gd name="T86" fmla="*/ 276 w 688"/>
              <a:gd name="T87" fmla="*/ 35 h 998"/>
              <a:gd name="T88" fmla="*/ 251 w 688"/>
              <a:gd name="T89" fmla="*/ 50 h 998"/>
              <a:gd name="T90" fmla="*/ 194 w 688"/>
              <a:gd name="T91" fmla="*/ 67 h 998"/>
              <a:gd name="T92" fmla="*/ 276 w 688"/>
              <a:gd name="T93" fmla="*/ 134 h 998"/>
              <a:gd name="T94" fmla="*/ 284 w 688"/>
              <a:gd name="T95" fmla="*/ 163 h 998"/>
              <a:gd name="T96" fmla="*/ 254 w 688"/>
              <a:gd name="T97" fmla="*/ 191 h 998"/>
              <a:gd name="T98" fmla="*/ 245 w 688"/>
              <a:gd name="T99" fmla="*/ 247 h 998"/>
              <a:gd name="T100" fmla="*/ 225 w 688"/>
              <a:gd name="T101" fmla="*/ 279 h 998"/>
              <a:gd name="T102" fmla="*/ 198 w 688"/>
              <a:gd name="T103" fmla="*/ 206 h 998"/>
              <a:gd name="T104" fmla="*/ 240 w 688"/>
              <a:gd name="T105" fmla="*/ 139 h 998"/>
              <a:gd name="T106" fmla="*/ 291 w 688"/>
              <a:gd name="T107" fmla="*/ 179 h 998"/>
              <a:gd name="T108" fmla="*/ 300 w 688"/>
              <a:gd name="T109" fmla="*/ 195 h 998"/>
              <a:gd name="T110" fmla="*/ 284 w 688"/>
              <a:gd name="T111" fmla="*/ 215 h 998"/>
              <a:gd name="T112" fmla="*/ 269 w 688"/>
              <a:gd name="T113" fmla="*/ 195 h 998"/>
              <a:gd name="T114" fmla="*/ 296 w 688"/>
              <a:gd name="T115" fmla="*/ 186 h 998"/>
              <a:gd name="T116" fmla="*/ 293 w 688"/>
              <a:gd name="T117" fmla="*/ 163 h 998"/>
              <a:gd name="T118" fmla="*/ 293 w 688"/>
              <a:gd name="T119" fmla="*/ 143 h 998"/>
              <a:gd name="T120" fmla="*/ 282 w 688"/>
              <a:gd name="T121" fmla="*/ 134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8" h="998">
                <a:moveTo>
                  <a:pt x="178" y="125"/>
                </a:moveTo>
                <a:lnTo>
                  <a:pt x="178" y="125"/>
                </a:lnTo>
                <a:lnTo>
                  <a:pt x="113" y="251"/>
                </a:lnTo>
                <a:lnTo>
                  <a:pt x="113" y="251"/>
                </a:lnTo>
                <a:lnTo>
                  <a:pt x="108" y="260"/>
                </a:lnTo>
                <a:lnTo>
                  <a:pt x="105" y="272"/>
                </a:lnTo>
                <a:lnTo>
                  <a:pt x="95" y="301"/>
                </a:lnTo>
                <a:lnTo>
                  <a:pt x="88" y="329"/>
                </a:lnTo>
                <a:lnTo>
                  <a:pt x="86" y="344"/>
                </a:lnTo>
                <a:lnTo>
                  <a:pt x="86" y="344"/>
                </a:lnTo>
                <a:lnTo>
                  <a:pt x="86" y="347"/>
                </a:lnTo>
                <a:lnTo>
                  <a:pt x="88" y="352"/>
                </a:lnTo>
                <a:lnTo>
                  <a:pt x="92" y="357"/>
                </a:lnTo>
                <a:lnTo>
                  <a:pt x="96" y="362"/>
                </a:lnTo>
                <a:lnTo>
                  <a:pt x="104" y="366"/>
                </a:lnTo>
                <a:lnTo>
                  <a:pt x="111" y="371"/>
                </a:lnTo>
                <a:lnTo>
                  <a:pt x="120" y="375"/>
                </a:lnTo>
                <a:lnTo>
                  <a:pt x="131" y="378"/>
                </a:lnTo>
                <a:lnTo>
                  <a:pt x="131" y="378"/>
                </a:lnTo>
                <a:lnTo>
                  <a:pt x="144" y="379"/>
                </a:lnTo>
                <a:lnTo>
                  <a:pt x="161" y="380"/>
                </a:lnTo>
                <a:lnTo>
                  <a:pt x="180" y="379"/>
                </a:lnTo>
                <a:lnTo>
                  <a:pt x="200" y="378"/>
                </a:lnTo>
                <a:lnTo>
                  <a:pt x="237" y="375"/>
                </a:lnTo>
                <a:lnTo>
                  <a:pt x="250" y="373"/>
                </a:lnTo>
                <a:lnTo>
                  <a:pt x="257" y="371"/>
                </a:lnTo>
                <a:lnTo>
                  <a:pt x="257" y="371"/>
                </a:lnTo>
                <a:lnTo>
                  <a:pt x="270" y="364"/>
                </a:lnTo>
                <a:lnTo>
                  <a:pt x="277" y="359"/>
                </a:lnTo>
                <a:lnTo>
                  <a:pt x="277" y="359"/>
                </a:lnTo>
                <a:lnTo>
                  <a:pt x="282" y="357"/>
                </a:lnTo>
                <a:lnTo>
                  <a:pt x="285" y="353"/>
                </a:lnTo>
                <a:lnTo>
                  <a:pt x="289" y="351"/>
                </a:lnTo>
                <a:lnTo>
                  <a:pt x="291" y="350"/>
                </a:lnTo>
                <a:lnTo>
                  <a:pt x="293" y="351"/>
                </a:lnTo>
                <a:lnTo>
                  <a:pt x="293" y="351"/>
                </a:lnTo>
                <a:lnTo>
                  <a:pt x="299" y="352"/>
                </a:lnTo>
                <a:lnTo>
                  <a:pt x="303" y="355"/>
                </a:lnTo>
                <a:lnTo>
                  <a:pt x="306" y="357"/>
                </a:lnTo>
                <a:lnTo>
                  <a:pt x="306" y="357"/>
                </a:lnTo>
                <a:lnTo>
                  <a:pt x="320" y="384"/>
                </a:lnTo>
                <a:lnTo>
                  <a:pt x="320" y="384"/>
                </a:lnTo>
                <a:lnTo>
                  <a:pt x="330" y="403"/>
                </a:lnTo>
                <a:lnTo>
                  <a:pt x="330" y="403"/>
                </a:lnTo>
                <a:lnTo>
                  <a:pt x="332" y="413"/>
                </a:lnTo>
                <a:lnTo>
                  <a:pt x="336" y="423"/>
                </a:lnTo>
                <a:lnTo>
                  <a:pt x="338" y="431"/>
                </a:lnTo>
                <a:lnTo>
                  <a:pt x="338" y="431"/>
                </a:lnTo>
                <a:lnTo>
                  <a:pt x="368" y="490"/>
                </a:lnTo>
                <a:lnTo>
                  <a:pt x="368" y="490"/>
                </a:lnTo>
                <a:lnTo>
                  <a:pt x="328" y="541"/>
                </a:lnTo>
                <a:lnTo>
                  <a:pt x="299" y="579"/>
                </a:lnTo>
                <a:lnTo>
                  <a:pt x="284" y="599"/>
                </a:lnTo>
                <a:lnTo>
                  <a:pt x="284" y="599"/>
                </a:lnTo>
                <a:lnTo>
                  <a:pt x="276" y="612"/>
                </a:lnTo>
                <a:lnTo>
                  <a:pt x="276" y="612"/>
                </a:lnTo>
                <a:lnTo>
                  <a:pt x="249" y="609"/>
                </a:lnTo>
                <a:lnTo>
                  <a:pt x="221" y="607"/>
                </a:lnTo>
                <a:lnTo>
                  <a:pt x="192" y="606"/>
                </a:lnTo>
                <a:lnTo>
                  <a:pt x="192" y="606"/>
                </a:lnTo>
                <a:lnTo>
                  <a:pt x="153" y="605"/>
                </a:lnTo>
                <a:lnTo>
                  <a:pt x="144" y="606"/>
                </a:lnTo>
                <a:lnTo>
                  <a:pt x="144" y="606"/>
                </a:lnTo>
                <a:lnTo>
                  <a:pt x="146" y="595"/>
                </a:lnTo>
                <a:lnTo>
                  <a:pt x="147" y="588"/>
                </a:lnTo>
                <a:lnTo>
                  <a:pt x="146" y="586"/>
                </a:lnTo>
                <a:lnTo>
                  <a:pt x="144" y="584"/>
                </a:lnTo>
                <a:lnTo>
                  <a:pt x="144" y="584"/>
                </a:lnTo>
                <a:lnTo>
                  <a:pt x="140" y="587"/>
                </a:lnTo>
                <a:lnTo>
                  <a:pt x="134" y="590"/>
                </a:lnTo>
                <a:lnTo>
                  <a:pt x="121" y="603"/>
                </a:lnTo>
                <a:lnTo>
                  <a:pt x="121" y="603"/>
                </a:lnTo>
                <a:lnTo>
                  <a:pt x="113" y="610"/>
                </a:lnTo>
                <a:lnTo>
                  <a:pt x="104" y="618"/>
                </a:lnTo>
                <a:lnTo>
                  <a:pt x="92" y="626"/>
                </a:lnTo>
                <a:lnTo>
                  <a:pt x="92" y="626"/>
                </a:lnTo>
                <a:lnTo>
                  <a:pt x="91" y="623"/>
                </a:lnTo>
                <a:lnTo>
                  <a:pt x="85" y="620"/>
                </a:lnTo>
                <a:lnTo>
                  <a:pt x="78" y="616"/>
                </a:lnTo>
                <a:lnTo>
                  <a:pt x="73" y="616"/>
                </a:lnTo>
                <a:lnTo>
                  <a:pt x="69" y="616"/>
                </a:lnTo>
                <a:lnTo>
                  <a:pt x="69" y="616"/>
                </a:lnTo>
                <a:lnTo>
                  <a:pt x="66" y="619"/>
                </a:lnTo>
                <a:lnTo>
                  <a:pt x="62" y="622"/>
                </a:lnTo>
                <a:lnTo>
                  <a:pt x="56" y="632"/>
                </a:lnTo>
                <a:lnTo>
                  <a:pt x="52" y="641"/>
                </a:lnTo>
                <a:lnTo>
                  <a:pt x="49" y="646"/>
                </a:lnTo>
                <a:lnTo>
                  <a:pt x="49" y="646"/>
                </a:lnTo>
                <a:lnTo>
                  <a:pt x="43" y="655"/>
                </a:lnTo>
                <a:lnTo>
                  <a:pt x="39" y="666"/>
                </a:lnTo>
                <a:lnTo>
                  <a:pt x="34" y="678"/>
                </a:lnTo>
                <a:lnTo>
                  <a:pt x="34" y="678"/>
                </a:lnTo>
                <a:lnTo>
                  <a:pt x="32" y="685"/>
                </a:lnTo>
                <a:lnTo>
                  <a:pt x="33" y="694"/>
                </a:lnTo>
                <a:lnTo>
                  <a:pt x="34" y="704"/>
                </a:lnTo>
                <a:lnTo>
                  <a:pt x="36" y="712"/>
                </a:lnTo>
                <a:lnTo>
                  <a:pt x="40" y="721"/>
                </a:lnTo>
                <a:lnTo>
                  <a:pt x="43" y="728"/>
                </a:lnTo>
                <a:lnTo>
                  <a:pt x="46" y="733"/>
                </a:lnTo>
                <a:lnTo>
                  <a:pt x="49" y="737"/>
                </a:lnTo>
                <a:lnTo>
                  <a:pt x="49" y="737"/>
                </a:lnTo>
                <a:lnTo>
                  <a:pt x="55" y="738"/>
                </a:lnTo>
                <a:lnTo>
                  <a:pt x="62" y="738"/>
                </a:lnTo>
                <a:lnTo>
                  <a:pt x="69" y="739"/>
                </a:lnTo>
                <a:lnTo>
                  <a:pt x="88" y="764"/>
                </a:lnTo>
                <a:lnTo>
                  <a:pt x="88" y="764"/>
                </a:lnTo>
                <a:lnTo>
                  <a:pt x="85" y="764"/>
                </a:lnTo>
                <a:lnTo>
                  <a:pt x="75" y="765"/>
                </a:lnTo>
                <a:lnTo>
                  <a:pt x="61" y="770"/>
                </a:lnTo>
                <a:lnTo>
                  <a:pt x="53" y="773"/>
                </a:lnTo>
                <a:lnTo>
                  <a:pt x="45" y="777"/>
                </a:lnTo>
                <a:lnTo>
                  <a:pt x="45" y="777"/>
                </a:lnTo>
                <a:lnTo>
                  <a:pt x="28" y="786"/>
                </a:lnTo>
                <a:lnTo>
                  <a:pt x="20" y="791"/>
                </a:lnTo>
                <a:lnTo>
                  <a:pt x="14" y="797"/>
                </a:lnTo>
                <a:lnTo>
                  <a:pt x="8" y="803"/>
                </a:lnTo>
                <a:lnTo>
                  <a:pt x="3" y="811"/>
                </a:lnTo>
                <a:lnTo>
                  <a:pt x="1" y="819"/>
                </a:lnTo>
                <a:lnTo>
                  <a:pt x="0" y="831"/>
                </a:lnTo>
                <a:lnTo>
                  <a:pt x="0" y="831"/>
                </a:lnTo>
                <a:lnTo>
                  <a:pt x="0" y="837"/>
                </a:lnTo>
                <a:lnTo>
                  <a:pt x="2" y="844"/>
                </a:lnTo>
                <a:lnTo>
                  <a:pt x="4" y="851"/>
                </a:lnTo>
                <a:lnTo>
                  <a:pt x="8" y="859"/>
                </a:lnTo>
                <a:lnTo>
                  <a:pt x="17" y="875"/>
                </a:lnTo>
                <a:lnTo>
                  <a:pt x="28" y="890"/>
                </a:lnTo>
                <a:lnTo>
                  <a:pt x="40" y="903"/>
                </a:lnTo>
                <a:lnTo>
                  <a:pt x="52" y="915"/>
                </a:lnTo>
                <a:lnTo>
                  <a:pt x="62" y="923"/>
                </a:lnTo>
                <a:lnTo>
                  <a:pt x="69" y="928"/>
                </a:lnTo>
                <a:lnTo>
                  <a:pt x="69" y="928"/>
                </a:lnTo>
                <a:lnTo>
                  <a:pt x="81" y="930"/>
                </a:lnTo>
                <a:lnTo>
                  <a:pt x="89" y="931"/>
                </a:lnTo>
                <a:lnTo>
                  <a:pt x="95" y="930"/>
                </a:lnTo>
                <a:lnTo>
                  <a:pt x="96" y="930"/>
                </a:lnTo>
                <a:lnTo>
                  <a:pt x="96" y="930"/>
                </a:lnTo>
                <a:lnTo>
                  <a:pt x="101" y="934"/>
                </a:lnTo>
                <a:lnTo>
                  <a:pt x="114" y="939"/>
                </a:lnTo>
                <a:lnTo>
                  <a:pt x="121" y="943"/>
                </a:lnTo>
                <a:lnTo>
                  <a:pt x="129" y="945"/>
                </a:lnTo>
                <a:lnTo>
                  <a:pt x="138" y="948"/>
                </a:lnTo>
                <a:lnTo>
                  <a:pt x="146" y="948"/>
                </a:lnTo>
                <a:lnTo>
                  <a:pt x="146" y="948"/>
                </a:lnTo>
                <a:lnTo>
                  <a:pt x="155" y="948"/>
                </a:lnTo>
                <a:lnTo>
                  <a:pt x="165" y="945"/>
                </a:lnTo>
                <a:lnTo>
                  <a:pt x="184" y="941"/>
                </a:lnTo>
                <a:lnTo>
                  <a:pt x="205" y="935"/>
                </a:lnTo>
                <a:lnTo>
                  <a:pt x="205" y="935"/>
                </a:lnTo>
                <a:lnTo>
                  <a:pt x="245" y="942"/>
                </a:lnTo>
                <a:lnTo>
                  <a:pt x="277" y="947"/>
                </a:lnTo>
                <a:lnTo>
                  <a:pt x="290" y="948"/>
                </a:lnTo>
                <a:lnTo>
                  <a:pt x="300" y="948"/>
                </a:lnTo>
                <a:lnTo>
                  <a:pt x="300" y="948"/>
                </a:lnTo>
                <a:lnTo>
                  <a:pt x="304" y="948"/>
                </a:lnTo>
                <a:lnTo>
                  <a:pt x="306" y="945"/>
                </a:lnTo>
                <a:lnTo>
                  <a:pt x="309" y="942"/>
                </a:lnTo>
                <a:lnTo>
                  <a:pt x="311" y="938"/>
                </a:lnTo>
                <a:lnTo>
                  <a:pt x="313" y="929"/>
                </a:lnTo>
                <a:lnTo>
                  <a:pt x="315" y="918"/>
                </a:lnTo>
                <a:lnTo>
                  <a:pt x="315" y="898"/>
                </a:lnTo>
                <a:lnTo>
                  <a:pt x="313" y="890"/>
                </a:lnTo>
                <a:lnTo>
                  <a:pt x="313" y="890"/>
                </a:lnTo>
                <a:lnTo>
                  <a:pt x="304" y="881"/>
                </a:lnTo>
                <a:lnTo>
                  <a:pt x="298" y="872"/>
                </a:lnTo>
                <a:lnTo>
                  <a:pt x="297" y="870"/>
                </a:lnTo>
                <a:lnTo>
                  <a:pt x="298" y="868"/>
                </a:lnTo>
                <a:lnTo>
                  <a:pt x="298" y="868"/>
                </a:lnTo>
                <a:lnTo>
                  <a:pt x="318" y="840"/>
                </a:lnTo>
                <a:lnTo>
                  <a:pt x="336" y="817"/>
                </a:lnTo>
                <a:lnTo>
                  <a:pt x="336" y="817"/>
                </a:lnTo>
                <a:lnTo>
                  <a:pt x="348" y="819"/>
                </a:lnTo>
                <a:lnTo>
                  <a:pt x="358" y="822"/>
                </a:lnTo>
                <a:lnTo>
                  <a:pt x="358" y="822"/>
                </a:lnTo>
                <a:lnTo>
                  <a:pt x="358" y="823"/>
                </a:lnTo>
                <a:lnTo>
                  <a:pt x="358" y="823"/>
                </a:lnTo>
                <a:lnTo>
                  <a:pt x="358" y="824"/>
                </a:lnTo>
                <a:lnTo>
                  <a:pt x="362" y="827"/>
                </a:lnTo>
                <a:lnTo>
                  <a:pt x="375" y="831"/>
                </a:lnTo>
                <a:lnTo>
                  <a:pt x="375" y="831"/>
                </a:lnTo>
                <a:lnTo>
                  <a:pt x="399" y="839"/>
                </a:lnTo>
                <a:lnTo>
                  <a:pt x="435" y="851"/>
                </a:lnTo>
                <a:lnTo>
                  <a:pt x="468" y="865"/>
                </a:lnTo>
                <a:lnTo>
                  <a:pt x="481" y="871"/>
                </a:lnTo>
                <a:lnTo>
                  <a:pt x="490" y="876"/>
                </a:lnTo>
                <a:lnTo>
                  <a:pt x="490" y="876"/>
                </a:lnTo>
                <a:lnTo>
                  <a:pt x="496" y="882"/>
                </a:lnTo>
                <a:lnTo>
                  <a:pt x="504" y="889"/>
                </a:lnTo>
                <a:lnTo>
                  <a:pt x="522" y="906"/>
                </a:lnTo>
                <a:lnTo>
                  <a:pt x="542" y="928"/>
                </a:lnTo>
                <a:lnTo>
                  <a:pt x="542" y="928"/>
                </a:lnTo>
                <a:lnTo>
                  <a:pt x="535" y="948"/>
                </a:lnTo>
                <a:lnTo>
                  <a:pt x="532" y="964"/>
                </a:lnTo>
                <a:lnTo>
                  <a:pt x="530" y="971"/>
                </a:lnTo>
                <a:lnTo>
                  <a:pt x="530" y="977"/>
                </a:lnTo>
                <a:lnTo>
                  <a:pt x="530" y="977"/>
                </a:lnTo>
                <a:lnTo>
                  <a:pt x="532" y="982"/>
                </a:lnTo>
                <a:lnTo>
                  <a:pt x="535" y="985"/>
                </a:lnTo>
                <a:lnTo>
                  <a:pt x="539" y="989"/>
                </a:lnTo>
                <a:lnTo>
                  <a:pt x="542" y="991"/>
                </a:lnTo>
                <a:lnTo>
                  <a:pt x="552" y="995"/>
                </a:lnTo>
                <a:lnTo>
                  <a:pt x="560" y="997"/>
                </a:lnTo>
                <a:lnTo>
                  <a:pt x="560" y="997"/>
                </a:lnTo>
                <a:lnTo>
                  <a:pt x="567" y="998"/>
                </a:lnTo>
                <a:lnTo>
                  <a:pt x="575" y="997"/>
                </a:lnTo>
                <a:lnTo>
                  <a:pt x="594" y="994"/>
                </a:lnTo>
                <a:lnTo>
                  <a:pt x="594" y="994"/>
                </a:lnTo>
                <a:lnTo>
                  <a:pt x="621" y="985"/>
                </a:lnTo>
                <a:lnTo>
                  <a:pt x="644" y="980"/>
                </a:lnTo>
                <a:lnTo>
                  <a:pt x="644" y="980"/>
                </a:lnTo>
                <a:lnTo>
                  <a:pt x="651" y="977"/>
                </a:lnTo>
                <a:lnTo>
                  <a:pt x="662" y="970"/>
                </a:lnTo>
                <a:lnTo>
                  <a:pt x="673" y="962"/>
                </a:lnTo>
                <a:lnTo>
                  <a:pt x="677" y="958"/>
                </a:lnTo>
                <a:lnTo>
                  <a:pt x="678" y="955"/>
                </a:lnTo>
                <a:lnTo>
                  <a:pt x="678" y="955"/>
                </a:lnTo>
                <a:lnTo>
                  <a:pt x="677" y="949"/>
                </a:lnTo>
                <a:lnTo>
                  <a:pt x="675" y="942"/>
                </a:lnTo>
                <a:lnTo>
                  <a:pt x="673" y="936"/>
                </a:lnTo>
                <a:lnTo>
                  <a:pt x="668" y="928"/>
                </a:lnTo>
                <a:lnTo>
                  <a:pt x="668" y="928"/>
                </a:lnTo>
                <a:lnTo>
                  <a:pt x="664" y="923"/>
                </a:lnTo>
                <a:lnTo>
                  <a:pt x="655" y="917"/>
                </a:lnTo>
                <a:lnTo>
                  <a:pt x="636" y="903"/>
                </a:lnTo>
                <a:lnTo>
                  <a:pt x="612" y="885"/>
                </a:lnTo>
                <a:lnTo>
                  <a:pt x="612" y="885"/>
                </a:lnTo>
                <a:lnTo>
                  <a:pt x="611" y="871"/>
                </a:lnTo>
                <a:lnTo>
                  <a:pt x="609" y="860"/>
                </a:lnTo>
                <a:lnTo>
                  <a:pt x="611" y="857"/>
                </a:lnTo>
                <a:lnTo>
                  <a:pt x="612" y="856"/>
                </a:lnTo>
                <a:lnTo>
                  <a:pt x="612" y="856"/>
                </a:lnTo>
                <a:lnTo>
                  <a:pt x="619" y="851"/>
                </a:lnTo>
                <a:lnTo>
                  <a:pt x="632" y="842"/>
                </a:lnTo>
                <a:lnTo>
                  <a:pt x="647" y="830"/>
                </a:lnTo>
                <a:lnTo>
                  <a:pt x="653" y="823"/>
                </a:lnTo>
                <a:lnTo>
                  <a:pt x="659" y="816"/>
                </a:lnTo>
                <a:lnTo>
                  <a:pt x="659" y="816"/>
                </a:lnTo>
                <a:lnTo>
                  <a:pt x="665" y="806"/>
                </a:lnTo>
                <a:lnTo>
                  <a:pt x="670" y="797"/>
                </a:lnTo>
                <a:lnTo>
                  <a:pt x="679" y="774"/>
                </a:lnTo>
                <a:lnTo>
                  <a:pt x="686" y="754"/>
                </a:lnTo>
                <a:lnTo>
                  <a:pt x="688" y="743"/>
                </a:lnTo>
                <a:lnTo>
                  <a:pt x="688" y="743"/>
                </a:lnTo>
                <a:lnTo>
                  <a:pt x="685" y="711"/>
                </a:lnTo>
                <a:lnTo>
                  <a:pt x="677" y="647"/>
                </a:lnTo>
                <a:lnTo>
                  <a:pt x="664" y="554"/>
                </a:lnTo>
                <a:lnTo>
                  <a:pt x="664" y="554"/>
                </a:lnTo>
                <a:lnTo>
                  <a:pt x="664" y="549"/>
                </a:lnTo>
                <a:lnTo>
                  <a:pt x="665" y="542"/>
                </a:lnTo>
                <a:lnTo>
                  <a:pt x="668" y="529"/>
                </a:lnTo>
                <a:lnTo>
                  <a:pt x="668" y="529"/>
                </a:lnTo>
                <a:lnTo>
                  <a:pt x="668" y="522"/>
                </a:lnTo>
                <a:lnTo>
                  <a:pt x="666" y="515"/>
                </a:lnTo>
                <a:lnTo>
                  <a:pt x="664" y="507"/>
                </a:lnTo>
                <a:lnTo>
                  <a:pt x="641" y="490"/>
                </a:lnTo>
                <a:lnTo>
                  <a:pt x="641" y="490"/>
                </a:lnTo>
                <a:lnTo>
                  <a:pt x="634" y="474"/>
                </a:lnTo>
                <a:lnTo>
                  <a:pt x="629" y="461"/>
                </a:lnTo>
                <a:lnTo>
                  <a:pt x="627" y="452"/>
                </a:lnTo>
                <a:lnTo>
                  <a:pt x="627" y="452"/>
                </a:lnTo>
                <a:lnTo>
                  <a:pt x="621" y="428"/>
                </a:lnTo>
                <a:lnTo>
                  <a:pt x="606" y="380"/>
                </a:lnTo>
                <a:lnTo>
                  <a:pt x="589" y="331"/>
                </a:lnTo>
                <a:lnTo>
                  <a:pt x="582" y="313"/>
                </a:lnTo>
                <a:lnTo>
                  <a:pt x="578" y="303"/>
                </a:lnTo>
                <a:lnTo>
                  <a:pt x="578" y="303"/>
                </a:lnTo>
                <a:lnTo>
                  <a:pt x="572" y="296"/>
                </a:lnTo>
                <a:lnTo>
                  <a:pt x="568" y="290"/>
                </a:lnTo>
                <a:lnTo>
                  <a:pt x="565" y="287"/>
                </a:lnTo>
                <a:lnTo>
                  <a:pt x="565" y="287"/>
                </a:lnTo>
                <a:lnTo>
                  <a:pt x="568" y="284"/>
                </a:lnTo>
                <a:lnTo>
                  <a:pt x="576" y="275"/>
                </a:lnTo>
                <a:lnTo>
                  <a:pt x="583" y="265"/>
                </a:lnTo>
                <a:lnTo>
                  <a:pt x="586" y="260"/>
                </a:lnTo>
                <a:lnTo>
                  <a:pt x="587" y="255"/>
                </a:lnTo>
                <a:lnTo>
                  <a:pt x="587" y="255"/>
                </a:lnTo>
                <a:lnTo>
                  <a:pt x="585" y="248"/>
                </a:lnTo>
                <a:lnTo>
                  <a:pt x="582" y="244"/>
                </a:lnTo>
                <a:lnTo>
                  <a:pt x="578" y="240"/>
                </a:lnTo>
                <a:lnTo>
                  <a:pt x="578" y="240"/>
                </a:lnTo>
                <a:lnTo>
                  <a:pt x="565" y="247"/>
                </a:lnTo>
                <a:lnTo>
                  <a:pt x="553" y="253"/>
                </a:lnTo>
                <a:lnTo>
                  <a:pt x="545" y="255"/>
                </a:lnTo>
                <a:lnTo>
                  <a:pt x="545" y="255"/>
                </a:lnTo>
                <a:lnTo>
                  <a:pt x="527" y="259"/>
                </a:lnTo>
                <a:lnTo>
                  <a:pt x="523" y="259"/>
                </a:lnTo>
                <a:lnTo>
                  <a:pt x="520" y="259"/>
                </a:lnTo>
                <a:lnTo>
                  <a:pt x="516" y="257"/>
                </a:lnTo>
                <a:lnTo>
                  <a:pt x="515" y="253"/>
                </a:lnTo>
                <a:lnTo>
                  <a:pt x="515" y="253"/>
                </a:lnTo>
                <a:lnTo>
                  <a:pt x="512" y="245"/>
                </a:lnTo>
                <a:lnTo>
                  <a:pt x="503" y="233"/>
                </a:lnTo>
                <a:lnTo>
                  <a:pt x="503" y="233"/>
                </a:lnTo>
                <a:lnTo>
                  <a:pt x="494" y="220"/>
                </a:lnTo>
                <a:lnTo>
                  <a:pt x="486" y="206"/>
                </a:lnTo>
                <a:lnTo>
                  <a:pt x="476" y="191"/>
                </a:lnTo>
                <a:lnTo>
                  <a:pt x="476" y="191"/>
                </a:lnTo>
                <a:lnTo>
                  <a:pt x="501" y="163"/>
                </a:lnTo>
                <a:lnTo>
                  <a:pt x="501" y="163"/>
                </a:lnTo>
                <a:lnTo>
                  <a:pt x="503" y="147"/>
                </a:lnTo>
                <a:lnTo>
                  <a:pt x="507" y="113"/>
                </a:lnTo>
                <a:lnTo>
                  <a:pt x="510" y="76"/>
                </a:lnTo>
                <a:lnTo>
                  <a:pt x="513" y="57"/>
                </a:lnTo>
                <a:lnTo>
                  <a:pt x="513" y="57"/>
                </a:lnTo>
                <a:lnTo>
                  <a:pt x="514" y="51"/>
                </a:lnTo>
                <a:lnTo>
                  <a:pt x="515" y="46"/>
                </a:lnTo>
                <a:lnTo>
                  <a:pt x="514" y="42"/>
                </a:lnTo>
                <a:lnTo>
                  <a:pt x="512" y="38"/>
                </a:lnTo>
                <a:lnTo>
                  <a:pt x="508" y="35"/>
                </a:lnTo>
                <a:lnTo>
                  <a:pt x="503" y="30"/>
                </a:lnTo>
                <a:lnTo>
                  <a:pt x="503" y="30"/>
                </a:lnTo>
                <a:lnTo>
                  <a:pt x="496" y="25"/>
                </a:lnTo>
                <a:lnTo>
                  <a:pt x="488" y="22"/>
                </a:lnTo>
                <a:lnTo>
                  <a:pt x="470" y="14"/>
                </a:lnTo>
                <a:lnTo>
                  <a:pt x="449" y="5"/>
                </a:lnTo>
                <a:lnTo>
                  <a:pt x="449" y="5"/>
                </a:lnTo>
                <a:lnTo>
                  <a:pt x="420" y="1"/>
                </a:lnTo>
                <a:lnTo>
                  <a:pt x="420" y="1"/>
                </a:lnTo>
                <a:lnTo>
                  <a:pt x="409" y="1"/>
                </a:lnTo>
                <a:lnTo>
                  <a:pt x="388" y="0"/>
                </a:lnTo>
                <a:lnTo>
                  <a:pt x="366" y="1"/>
                </a:lnTo>
                <a:lnTo>
                  <a:pt x="358" y="2"/>
                </a:lnTo>
                <a:lnTo>
                  <a:pt x="352" y="3"/>
                </a:lnTo>
                <a:lnTo>
                  <a:pt x="352" y="3"/>
                </a:lnTo>
                <a:lnTo>
                  <a:pt x="336" y="13"/>
                </a:lnTo>
                <a:lnTo>
                  <a:pt x="336" y="13"/>
                </a:lnTo>
                <a:lnTo>
                  <a:pt x="336" y="8"/>
                </a:lnTo>
                <a:lnTo>
                  <a:pt x="335" y="4"/>
                </a:lnTo>
                <a:lnTo>
                  <a:pt x="333" y="3"/>
                </a:lnTo>
                <a:lnTo>
                  <a:pt x="331" y="3"/>
                </a:lnTo>
                <a:lnTo>
                  <a:pt x="331" y="3"/>
                </a:lnTo>
                <a:lnTo>
                  <a:pt x="326" y="3"/>
                </a:lnTo>
                <a:lnTo>
                  <a:pt x="326" y="4"/>
                </a:lnTo>
                <a:lnTo>
                  <a:pt x="325" y="8"/>
                </a:lnTo>
                <a:lnTo>
                  <a:pt x="325" y="8"/>
                </a:lnTo>
                <a:lnTo>
                  <a:pt x="324" y="14"/>
                </a:lnTo>
                <a:lnTo>
                  <a:pt x="323" y="16"/>
                </a:lnTo>
                <a:lnTo>
                  <a:pt x="320" y="17"/>
                </a:lnTo>
                <a:lnTo>
                  <a:pt x="320" y="17"/>
                </a:lnTo>
                <a:lnTo>
                  <a:pt x="308" y="20"/>
                </a:lnTo>
                <a:lnTo>
                  <a:pt x="293" y="21"/>
                </a:lnTo>
                <a:lnTo>
                  <a:pt x="293" y="21"/>
                </a:lnTo>
                <a:lnTo>
                  <a:pt x="291" y="21"/>
                </a:lnTo>
                <a:lnTo>
                  <a:pt x="290" y="20"/>
                </a:lnTo>
                <a:lnTo>
                  <a:pt x="287" y="21"/>
                </a:lnTo>
                <a:lnTo>
                  <a:pt x="284" y="23"/>
                </a:lnTo>
                <a:lnTo>
                  <a:pt x="284" y="23"/>
                </a:lnTo>
                <a:lnTo>
                  <a:pt x="278" y="29"/>
                </a:lnTo>
                <a:lnTo>
                  <a:pt x="278" y="31"/>
                </a:lnTo>
                <a:lnTo>
                  <a:pt x="277" y="33"/>
                </a:lnTo>
                <a:lnTo>
                  <a:pt x="277" y="33"/>
                </a:lnTo>
                <a:lnTo>
                  <a:pt x="277" y="34"/>
                </a:lnTo>
                <a:lnTo>
                  <a:pt x="276" y="35"/>
                </a:lnTo>
                <a:lnTo>
                  <a:pt x="272" y="36"/>
                </a:lnTo>
                <a:lnTo>
                  <a:pt x="267" y="37"/>
                </a:lnTo>
                <a:lnTo>
                  <a:pt x="262" y="40"/>
                </a:lnTo>
                <a:lnTo>
                  <a:pt x="262" y="40"/>
                </a:lnTo>
                <a:lnTo>
                  <a:pt x="257" y="43"/>
                </a:lnTo>
                <a:lnTo>
                  <a:pt x="253" y="47"/>
                </a:lnTo>
                <a:lnTo>
                  <a:pt x="251" y="50"/>
                </a:lnTo>
                <a:lnTo>
                  <a:pt x="251" y="50"/>
                </a:lnTo>
                <a:lnTo>
                  <a:pt x="238" y="51"/>
                </a:lnTo>
                <a:lnTo>
                  <a:pt x="227" y="53"/>
                </a:lnTo>
                <a:lnTo>
                  <a:pt x="219" y="55"/>
                </a:lnTo>
                <a:lnTo>
                  <a:pt x="219" y="55"/>
                </a:lnTo>
                <a:lnTo>
                  <a:pt x="204" y="61"/>
                </a:lnTo>
                <a:lnTo>
                  <a:pt x="198" y="63"/>
                </a:lnTo>
                <a:lnTo>
                  <a:pt x="194" y="67"/>
                </a:lnTo>
                <a:lnTo>
                  <a:pt x="194" y="67"/>
                </a:lnTo>
                <a:lnTo>
                  <a:pt x="185" y="82"/>
                </a:lnTo>
                <a:lnTo>
                  <a:pt x="178" y="97"/>
                </a:lnTo>
                <a:lnTo>
                  <a:pt x="178" y="97"/>
                </a:lnTo>
                <a:lnTo>
                  <a:pt x="178" y="104"/>
                </a:lnTo>
                <a:lnTo>
                  <a:pt x="178" y="114"/>
                </a:lnTo>
                <a:lnTo>
                  <a:pt x="178" y="125"/>
                </a:lnTo>
                <a:lnTo>
                  <a:pt x="178" y="125"/>
                </a:lnTo>
                <a:close/>
                <a:moveTo>
                  <a:pt x="276" y="134"/>
                </a:moveTo>
                <a:lnTo>
                  <a:pt x="279" y="148"/>
                </a:lnTo>
                <a:lnTo>
                  <a:pt x="279" y="148"/>
                </a:lnTo>
                <a:lnTo>
                  <a:pt x="279" y="150"/>
                </a:lnTo>
                <a:lnTo>
                  <a:pt x="279" y="153"/>
                </a:lnTo>
                <a:lnTo>
                  <a:pt x="279" y="154"/>
                </a:lnTo>
                <a:lnTo>
                  <a:pt x="279" y="154"/>
                </a:lnTo>
                <a:lnTo>
                  <a:pt x="284" y="159"/>
                </a:lnTo>
                <a:lnTo>
                  <a:pt x="284" y="163"/>
                </a:lnTo>
                <a:lnTo>
                  <a:pt x="284" y="163"/>
                </a:lnTo>
                <a:lnTo>
                  <a:pt x="269" y="171"/>
                </a:lnTo>
                <a:lnTo>
                  <a:pt x="258" y="176"/>
                </a:lnTo>
                <a:lnTo>
                  <a:pt x="254" y="179"/>
                </a:lnTo>
                <a:lnTo>
                  <a:pt x="252" y="181"/>
                </a:lnTo>
                <a:lnTo>
                  <a:pt x="252" y="181"/>
                </a:lnTo>
                <a:lnTo>
                  <a:pt x="253" y="186"/>
                </a:lnTo>
                <a:lnTo>
                  <a:pt x="254" y="191"/>
                </a:lnTo>
                <a:lnTo>
                  <a:pt x="257" y="195"/>
                </a:lnTo>
                <a:lnTo>
                  <a:pt x="271" y="220"/>
                </a:lnTo>
                <a:lnTo>
                  <a:pt x="271" y="220"/>
                </a:lnTo>
                <a:lnTo>
                  <a:pt x="269" y="220"/>
                </a:lnTo>
                <a:lnTo>
                  <a:pt x="262" y="226"/>
                </a:lnTo>
                <a:lnTo>
                  <a:pt x="262" y="226"/>
                </a:lnTo>
                <a:lnTo>
                  <a:pt x="254" y="235"/>
                </a:lnTo>
                <a:lnTo>
                  <a:pt x="245" y="247"/>
                </a:lnTo>
                <a:lnTo>
                  <a:pt x="238" y="259"/>
                </a:lnTo>
                <a:lnTo>
                  <a:pt x="234" y="265"/>
                </a:lnTo>
                <a:lnTo>
                  <a:pt x="234" y="265"/>
                </a:lnTo>
                <a:lnTo>
                  <a:pt x="234" y="271"/>
                </a:lnTo>
                <a:lnTo>
                  <a:pt x="233" y="274"/>
                </a:lnTo>
                <a:lnTo>
                  <a:pt x="232" y="277"/>
                </a:lnTo>
                <a:lnTo>
                  <a:pt x="232" y="277"/>
                </a:lnTo>
                <a:lnTo>
                  <a:pt x="225" y="279"/>
                </a:lnTo>
                <a:lnTo>
                  <a:pt x="208" y="284"/>
                </a:lnTo>
                <a:lnTo>
                  <a:pt x="185" y="290"/>
                </a:lnTo>
                <a:lnTo>
                  <a:pt x="185" y="290"/>
                </a:lnTo>
                <a:lnTo>
                  <a:pt x="185" y="281"/>
                </a:lnTo>
                <a:lnTo>
                  <a:pt x="187" y="259"/>
                </a:lnTo>
                <a:lnTo>
                  <a:pt x="192" y="232"/>
                </a:lnTo>
                <a:lnTo>
                  <a:pt x="196" y="218"/>
                </a:lnTo>
                <a:lnTo>
                  <a:pt x="198" y="206"/>
                </a:lnTo>
                <a:lnTo>
                  <a:pt x="198" y="206"/>
                </a:lnTo>
                <a:lnTo>
                  <a:pt x="203" y="195"/>
                </a:lnTo>
                <a:lnTo>
                  <a:pt x="208" y="184"/>
                </a:lnTo>
                <a:lnTo>
                  <a:pt x="221" y="161"/>
                </a:lnTo>
                <a:lnTo>
                  <a:pt x="232" y="145"/>
                </a:lnTo>
                <a:lnTo>
                  <a:pt x="237" y="139"/>
                </a:lnTo>
                <a:lnTo>
                  <a:pt x="237" y="139"/>
                </a:lnTo>
                <a:lnTo>
                  <a:pt x="240" y="139"/>
                </a:lnTo>
                <a:lnTo>
                  <a:pt x="251" y="139"/>
                </a:lnTo>
                <a:lnTo>
                  <a:pt x="251" y="139"/>
                </a:lnTo>
                <a:lnTo>
                  <a:pt x="276" y="134"/>
                </a:lnTo>
                <a:lnTo>
                  <a:pt x="276" y="134"/>
                </a:lnTo>
                <a:close/>
                <a:moveTo>
                  <a:pt x="289" y="173"/>
                </a:moveTo>
                <a:lnTo>
                  <a:pt x="289" y="173"/>
                </a:lnTo>
                <a:lnTo>
                  <a:pt x="290" y="175"/>
                </a:lnTo>
                <a:lnTo>
                  <a:pt x="291" y="179"/>
                </a:lnTo>
                <a:lnTo>
                  <a:pt x="291" y="179"/>
                </a:lnTo>
                <a:lnTo>
                  <a:pt x="287" y="180"/>
                </a:lnTo>
                <a:lnTo>
                  <a:pt x="280" y="180"/>
                </a:lnTo>
                <a:lnTo>
                  <a:pt x="271" y="179"/>
                </a:lnTo>
                <a:lnTo>
                  <a:pt x="289" y="173"/>
                </a:lnTo>
                <a:close/>
                <a:moveTo>
                  <a:pt x="296" y="186"/>
                </a:moveTo>
                <a:lnTo>
                  <a:pt x="300" y="195"/>
                </a:lnTo>
                <a:lnTo>
                  <a:pt x="300" y="195"/>
                </a:lnTo>
                <a:lnTo>
                  <a:pt x="302" y="201"/>
                </a:lnTo>
                <a:lnTo>
                  <a:pt x="303" y="206"/>
                </a:lnTo>
                <a:lnTo>
                  <a:pt x="296" y="208"/>
                </a:lnTo>
                <a:lnTo>
                  <a:pt x="293" y="215"/>
                </a:lnTo>
                <a:lnTo>
                  <a:pt x="286" y="218"/>
                </a:lnTo>
                <a:lnTo>
                  <a:pt x="286" y="218"/>
                </a:lnTo>
                <a:lnTo>
                  <a:pt x="285" y="217"/>
                </a:lnTo>
                <a:lnTo>
                  <a:pt x="284" y="215"/>
                </a:lnTo>
                <a:lnTo>
                  <a:pt x="284" y="213"/>
                </a:lnTo>
                <a:lnTo>
                  <a:pt x="284" y="213"/>
                </a:lnTo>
                <a:lnTo>
                  <a:pt x="284" y="211"/>
                </a:lnTo>
                <a:lnTo>
                  <a:pt x="282" y="208"/>
                </a:lnTo>
                <a:lnTo>
                  <a:pt x="277" y="204"/>
                </a:lnTo>
                <a:lnTo>
                  <a:pt x="277" y="204"/>
                </a:lnTo>
                <a:lnTo>
                  <a:pt x="269" y="195"/>
                </a:lnTo>
                <a:lnTo>
                  <a:pt x="269" y="195"/>
                </a:lnTo>
                <a:lnTo>
                  <a:pt x="266" y="193"/>
                </a:lnTo>
                <a:lnTo>
                  <a:pt x="265" y="191"/>
                </a:lnTo>
                <a:lnTo>
                  <a:pt x="266" y="188"/>
                </a:lnTo>
                <a:lnTo>
                  <a:pt x="266" y="188"/>
                </a:lnTo>
                <a:lnTo>
                  <a:pt x="272" y="187"/>
                </a:lnTo>
                <a:lnTo>
                  <a:pt x="282" y="186"/>
                </a:lnTo>
                <a:lnTo>
                  <a:pt x="296" y="186"/>
                </a:lnTo>
                <a:lnTo>
                  <a:pt x="296" y="186"/>
                </a:lnTo>
                <a:close/>
                <a:moveTo>
                  <a:pt x="318" y="143"/>
                </a:moveTo>
                <a:lnTo>
                  <a:pt x="320" y="152"/>
                </a:lnTo>
                <a:lnTo>
                  <a:pt x="311" y="156"/>
                </a:lnTo>
                <a:lnTo>
                  <a:pt x="306" y="146"/>
                </a:lnTo>
                <a:lnTo>
                  <a:pt x="318" y="143"/>
                </a:lnTo>
                <a:close/>
                <a:moveTo>
                  <a:pt x="298" y="154"/>
                </a:moveTo>
                <a:lnTo>
                  <a:pt x="300" y="159"/>
                </a:lnTo>
                <a:lnTo>
                  <a:pt x="293" y="163"/>
                </a:lnTo>
                <a:lnTo>
                  <a:pt x="289" y="156"/>
                </a:lnTo>
                <a:lnTo>
                  <a:pt x="298" y="154"/>
                </a:lnTo>
                <a:close/>
                <a:moveTo>
                  <a:pt x="289" y="132"/>
                </a:moveTo>
                <a:lnTo>
                  <a:pt x="289" y="132"/>
                </a:lnTo>
                <a:lnTo>
                  <a:pt x="290" y="135"/>
                </a:lnTo>
                <a:lnTo>
                  <a:pt x="291" y="139"/>
                </a:lnTo>
                <a:lnTo>
                  <a:pt x="291" y="139"/>
                </a:lnTo>
                <a:lnTo>
                  <a:pt x="293" y="143"/>
                </a:lnTo>
                <a:lnTo>
                  <a:pt x="296" y="148"/>
                </a:lnTo>
                <a:lnTo>
                  <a:pt x="296" y="148"/>
                </a:lnTo>
                <a:lnTo>
                  <a:pt x="292" y="148"/>
                </a:lnTo>
                <a:lnTo>
                  <a:pt x="289" y="149"/>
                </a:lnTo>
                <a:lnTo>
                  <a:pt x="289" y="149"/>
                </a:lnTo>
                <a:lnTo>
                  <a:pt x="287" y="148"/>
                </a:lnTo>
                <a:lnTo>
                  <a:pt x="285" y="142"/>
                </a:lnTo>
                <a:lnTo>
                  <a:pt x="282" y="134"/>
                </a:lnTo>
                <a:lnTo>
                  <a:pt x="282" y="134"/>
                </a:lnTo>
                <a:lnTo>
                  <a:pt x="285" y="133"/>
                </a:lnTo>
                <a:lnTo>
                  <a:pt x="289" y="132"/>
                </a:lnTo>
                <a:lnTo>
                  <a:pt x="289" y="1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F16D6504-5B72-4BFA-B4F7-11A7DB92AEB3}"/>
              </a:ext>
            </a:extLst>
          </p:cNvPr>
          <p:cNvSpPr>
            <a:spLocks noEditPoints="1"/>
          </p:cNvSpPr>
          <p:nvPr/>
        </p:nvSpPr>
        <p:spPr bwMode="auto">
          <a:xfrm>
            <a:off x="448848" y="2820291"/>
            <a:ext cx="1419225" cy="1611313"/>
          </a:xfrm>
          <a:custGeom>
            <a:avLst/>
            <a:gdLst>
              <a:gd name="T0" fmla="*/ 260 w 894"/>
              <a:gd name="T1" fmla="*/ 59 h 1015"/>
              <a:gd name="T2" fmla="*/ 190 w 894"/>
              <a:gd name="T3" fmla="*/ 36 h 1015"/>
              <a:gd name="T4" fmla="*/ 29 w 894"/>
              <a:gd name="T5" fmla="*/ 81 h 1015"/>
              <a:gd name="T6" fmla="*/ 3 w 894"/>
              <a:gd name="T7" fmla="*/ 145 h 1015"/>
              <a:gd name="T8" fmla="*/ 72 w 894"/>
              <a:gd name="T9" fmla="*/ 185 h 1015"/>
              <a:gd name="T10" fmla="*/ 198 w 894"/>
              <a:gd name="T11" fmla="*/ 172 h 1015"/>
              <a:gd name="T12" fmla="*/ 274 w 894"/>
              <a:gd name="T13" fmla="*/ 179 h 1015"/>
              <a:gd name="T14" fmla="*/ 364 w 894"/>
              <a:gd name="T15" fmla="*/ 263 h 1015"/>
              <a:gd name="T16" fmla="*/ 460 w 894"/>
              <a:gd name="T17" fmla="*/ 340 h 1015"/>
              <a:gd name="T18" fmla="*/ 454 w 894"/>
              <a:gd name="T19" fmla="*/ 404 h 1015"/>
              <a:gd name="T20" fmla="*/ 493 w 894"/>
              <a:gd name="T21" fmla="*/ 472 h 1015"/>
              <a:gd name="T22" fmla="*/ 513 w 894"/>
              <a:gd name="T23" fmla="*/ 513 h 1015"/>
              <a:gd name="T24" fmla="*/ 582 w 894"/>
              <a:gd name="T25" fmla="*/ 600 h 1015"/>
              <a:gd name="T26" fmla="*/ 392 w 894"/>
              <a:gd name="T27" fmla="*/ 529 h 1015"/>
              <a:gd name="T28" fmla="*/ 310 w 894"/>
              <a:gd name="T29" fmla="*/ 548 h 1015"/>
              <a:gd name="T30" fmla="*/ 276 w 894"/>
              <a:gd name="T31" fmla="*/ 562 h 1015"/>
              <a:gd name="T32" fmla="*/ 250 w 894"/>
              <a:gd name="T33" fmla="*/ 645 h 1015"/>
              <a:gd name="T34" fmla="*/ 289 w 894"/>
              <a:gd name="T35" fmla="*/ 718 h 1015"/>
              <a:gd name="T36" fmla="*/ 394 w 894"/>
              <a:gd name="T37" fmla="*/ 854 h 1015"/>
              <a:gd name="T38" fmla="*/ 314 w 894"/>
              <a:gd name="T39" fmla="*/ 867 h 1015"/>
              <a:gd name="T40" fmla="*/ 301 w 894"/>
              <a:gd name="T41" fmla="*/ 907 h 1015"/>
              <a:gd name="T42" fmla="*/ 342 w 894"/>
              <a:gd name="T43" fmla="*/ 927 h 1015"/>
              <a:gd name="T44" fmla="*/ 460 w 894"/>
              <a:gd name="T45" fmla="*/ 924 h 1015"/>
              <a:gd name="T46" fmla="*/ 728 w 894"/>
              <a:gd name="T47" fmla="*/ 941 h 1015"/>
              <a:gd name="T48" fmla="*/ 766 w 894"/>
              <a:gd name="T49" fmla="*/ 1002 h 1015"/>
              <a:gd name="T50" fmla="*/ 781 w 894"/>
              <a:gd name="T51" fmla="*/ 1006 h 1015"/>
              <a:gd name="T52" fmla="*/ 828 w 894"/>
              <a:gd name="T53" fmla="*/ 1009 h 1015"/>
              <a:gd name="T54" fmla="*/ 834 w 894"/>
              <a:gd name="T55" fmla="*/ 988 h 1015"/>
              <a:gd name="T56" fmla="*/ 856 w 894"/>
              <a:gd name="T57" fmla="*/ 975 h 1015"/>
              <a:gd name="T58" fmla="*/ 893 w 894"/>
              <a:gd name="T59" fmla="*/ 949 h 1015"/>
              <a:gd name="T60" fmla="*/ 849 w 894"/>
              <a:gd name="T61" fmla="*/ 901 h 1015"/>
              <a:gd name="T62" fmla="*/ 795 w 894"/>
              <a:gd name="T63" fmla="*/ 860 h 1015"/>
              <a:gd name="T64" fmla="*/ 829 w 894"/>
              <a:gd name="T65" fmla="*/ 797 h 1015"/>
              <a:gd name="T66" fmla="*/ 853 w 894"/>
              <a:gd name="T67" fmla="*/ 700 h 1015"/>
              <a:gd name="T68" fmla="*/ 849 w 894"/>
              <a:gd name="T69" fmla="*/ 652 h 1015"/>
              <a:gd name="T70" fmla="*/ 814 w 894"/>
              <a:gd name="T71" fmla="*/ 523 h 1015"/>
              <a:gd name="T72" fmla="*/ 751 w 894"/>
              <a:gd name="T73" fmla="*/ 411 h 1015"/>
              <a:gd name="T74" fmla="*/ 710 w 894"/>
              <a:gd name="T75" fmla="*/ 343 h 1015"/>
              <a:gd name="T76" fmla="*/ 684 w 894"/>
              <a:gd name="T77" fmla="*/ 252 h 1015"/>
              <a:gd name="T78" fmla="*/ 669 w 894"/>
              <a:gd name="T79" fmla="*/ 229 h 1015"/>
              <a:gd name="T80" fmla="*/ 643 w 894"/>
              <a:gd name="T81" fmla="*/ 237 h 1015"/>
              <a:gd name="T82" fmla="*/ 617 w 894"/>
              <a:gd name="T83" fmla="*/ 222 h 1015"/>
              <a:gd name="T84" fmla="*/ 622 w 894"/>
              <a:gd name="T85" fmla="*/ 193 h 1015"/>
              <a:gd name="T86" fmla="*/ 638 w 894"/>
              <a:gd name="T87" fmla="*/ 133 h 1015"/>
              <a:gd name="T88" fmla="*/ 656 w 894"/>
              <a:gd name="T89" fmla="*/ 71 h 1015"/>
              <a:gd name="T90" fmla="*/ 560 w 894"/>
              <a:gd name="T91" fmla="*/ 1 h 1015"/>
              <a:gd name="T92" fmla="*/ 481 w 894"/>
              <a:gd name="T93" fmla="*/ 2 h 1015"/>
              <a:gd name="T94" fmla="*/ 439 w 894"/>
              <a:gd name="T95" fmla="*/ 7 h 1015"/>
              <a:gd name="T96" fmla="*/ 405 w 894"/>
              <a:gd name="T97" fmla="*/ 64 h 1015"/>
              <a:gd name="T98" fmla="*/ 384 w 894"/>
              <a:gd name="T99" fmla="*/ 108 h 1015"/>
              <a:gd name="T100" fmla="*/ 387 w 894"/>
              <a:gd name="T101" fmla="*/ 151 h 1015"/>
              <a:gd name="T102" fmla="*/ 386 w 894"/>
              <a:gd name="T103" fmla="*/ 184 h 1015"/>
              <a:gd name="T104" fmla="*/ 301 w 894"/>
              <a:gd name="T105" fmla="*/ 138 h 1015"/>
              <a:gd name="T106" fmla="*/ 450 w 894"/>
              <a:gd name="T107" fmla="*/ 118 h 1015"/>
              <a:gd name="T108" fmla="*/ 444 w 894"/>
              <a:gd name="T109" fmla="*/ 150 h 1015"/>
              <a:gd name="T110" fmla="*/ 412 w 894"/>
              <a:gd name="T111" fmla="*/ 135 h 1015"/>
              <a:gd name="T112" fmla="*/ 446 w 894"/>
              <a:gd name="T113" fmla="*/ 78 h 1015"/>
              <a:gd name="T114" fmla="*/ 447 w 894"/>
              <a:gd name="T115" fmla="*/ 99 h 1015"/>
              <a:gd name="T116" fmla="*/ 452 w 894"/>
              <a:gd name="T117" fmla="*/ 5 h 1015"/>
              <a:gd name="T118" fmla="*/ 441 w 894"/>
              <a:gd name="T119" fmla="*/ 1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4" h="1015">
                <a:moveTo>
                  <a:pt x="279" y="108"/>
                </a:moveTo>
                <a:lnTo>
                  <a:pt x="279" y="108"/>
                </a:lnTo>
                <a:lnTo>
                  <a:pt x="280" y="105"/>
                </a:lnTo>
                <a:lnTo>
                  <a:pt x="281" y="95"/>
                </a:lnTo>
                <a:lnTo>
                  <a:pt x="281" y="89"/>
                </a:lnTo>
                <a:lnTo>
                  <a:pt x="280" y="84"/>
                </a:lnTo>
                <a:lnTo>
                  <a:pt x="279" y="79"/>
                </a:lnTo>
                <a:lnTo>
                  <a:pt x="276" y="75"/>
                </a:lnTo>
                <a:lnTo>
                  <a:pt x="276" y="75"/>
                </a:lnTo>
                <a:lnTo>
                  <a:pt x="269" y="67"/>
                </a:lnTo>
                <a:lnTo>
                  <a:pt x="260" y="59"/>
                </a:lnTo>
                <a:lnTo>
                  <a:pt x="255" y="55"/>
                </a:lnTo>
                <a:lnTo>
                  <a:pt x="249" y="52"/>
                </a:lnTo>
                <a:lnTo>
                  <a:pt x="242" y="49"/>
                </a:lnTo>
                <a:lnTo>
                  <a:pt x="235" y="48"/>
                </a:lnTo>
                <a:lnTo>
                  <a:pt x="235" y="48"/>
                </a:lnTo>
                <a:lnTo>
                  <a:pt x="229" y="46"/>
                </a:lnTo>
                <a:lnTo>
                  <a:pt x="223" y="45"/>
                </a:lnTo>
                <a:lnTo>
                  <a:pt x="214" y="39"/>
                </a:lnTo>
                <a:lnTo>
                  <a:pt x="208" y="38"/>
                </a:lnTo>
                <a:lnTo>
                  <a:pt x="201" y="36"/>
                </a:lnTo>
                <a:lnTo>
                  <a:pt x="190" y="36"/>
                </a:lnTo>
                <a:lnTo>
                  <a:pt x="177" y="39"/>
                </a:lnTo>
                <a:lnTo>
                  <a:pt x="177" y="39"/>
                </a:lnTo>
                <a:lnTo>
                  <a:pt x="144" y="45"/>
                </a:lnTo>
                <a:lnTo>
                  <a:pt x="111" y="49"/>
                </a:lnTo>
                <a:lnTo>
                  <a:pt x="82" y="55"/>
                </a:lnTo>
                <a:lnTo>
                  <a:pt x="69" y="59"/>
                </a:lnTo>
                <a:lnTo>
                  <a:pt x="59" y="64"/>
                </a:lnTo>
                <a:lnTo>
                  <a:pt x="59" y="64"/>
                </a:lnTo>
                <a:lnTo>
                  <a:pt x="44" y="72"/>
                </a:lnTo>
                <a:lnTo>
                  <a:pt x="32" y="78"/>
                </a:lnTo>
                <a:lnTo>
                  <a:pt x="29" y="81"/>
                </a:lnTo>
                <a:lnTo>
                  <a:pt x="24" y="85"/>
                </a:lnTo>
                <a:lnTo>
                  <a:pt x="22" y="88"/>
                </a:lnTo>
                <a:lnTo>
                  <a:pt x="18" y="93"/>
                </a:lnTo>
                <a:lnTo>
                  <a:pt x="18" y="93"/>
                </a:lnTo>
                <a:lnTo>
                  <a:pt x="16" y="98"/>
                </a:lnTo>
                <a:lnTo>
                  <a:pt x="12" y="102"/>
                </a:lnTo>
                <a:lnTo>
                  <a:pt x="5" y="112"/>
                </a:lnTo>
                <a:lnTo>
                  <a:pt x="3" y="118"/>
                </a:lnTo>
                <a:lnTo>
                  <a:pt x="0" y="125"/>
                </a:lnTo>
                <a:lnTo>
                  <a:pt x="0" y="134"/>
                </a:lnTo>
                <a:lnTo>
                  <a:pt x="3" y="145"/>
                </a:lnTo>
                <a:lnTo>
                  <a:pt x="3" y="145"/>
                </a:lnTo>
                <a:lnTo>
                  <a:pt x="5" y="151"/>
                </a:lnTo>
                <a:lnTo>
                  <a:pt x="7" y="156"/>
                </a:lnTo>
                <a:lnTo>
                  <a:pt x="12" y="160"/>
                </a:lnTo>
                <a:lnTo>
                  <a:pt x="16" y="165"/>
                </a:lnTo>
                <a:lnTo>
                  <a:pt x="26" y="172"/>
                </a:lnTo>
                <a:lnTo>
                  <a:pt x="37" y="178"/>
                </a:lnTo>
                <a:lnTo>
                  <a:pt x="48" y="181"/>
                </a:lnTo>
                <a:lnTo>
                  <a:pt x="58" y="184"/>
                </a:lnTo>
                <a:lnTo>
                  <a:pt x="66" y="185"/>
                </a:lnTo>
                <a:lnTo>
                  <a:pt x="72" y="185"/>
                </a:lnTo>
                <a:lnTo>
                  <a:pt x="72" y="185"/>
                </a:lnTo>
                <a:lnTo>
                  <a:pt x="82" y="185"/>
                </a:lnTo>
                <a:lnTo>
                  <a:pt x="92" y="185"/>
                </a:lnTo>
                <a:lnTo>
                  <a:pt x="118" y="185"/>
                </a:lnTo>
                <a:lnTo>
                  <a:pt x="118" y="185"/>
                </a:lnTo>
                <a:lnTo>
                  <a:pt x="145" y="184"/>
                </a:lnTo>
                <a:lnTo>
                  <a:pt x="161" y="181"/>
                </a:lnTo>
                <a:lnTo>
                  <a:pt x="178" y="179"/>
                </a:lnTo>
                <a:lnTo>
                  <a:pt x="178" y="179"/>
                </a:lnTo>
                <a:lnTo>
                  <a:pt x="189" y="176"/>
                </a:lnTo>
                <a:lnTo>
                  <a:pt x="198" y="172"/>
                </a:lnTo>
                <a:lnTo>
                  <a:pt x="216" y="165"/>
                </a:lnTo>
                <a:lnTo>
                  <a:pt x="228" y="158"/>
                </a:lnTo>
                <a:lnTo>
                  <a:pt x="233" y="154"/>
                </a:lnTo>
                <a:lnTo>
                  <a:pt x="233" y="154"/>
                </a:lnTo>
                <a:lnTo>
                  <a:pt x="239" y="156"/>
                </a:lnTo>
                <a:lnTo>
                  <a:pt x="247" y="159"/>
                </a:lnTo>
                <a:lnTo>
                  <a:pt x="255" y="164"/>
                </a:lnTo>
                <a:lnTo>
                  <a:pt x="260" y="167"/>
                </a:lnTo>
                <a:lnTo>
                  <a:pt x="260" y="167"/>
                </a:lnTo>
                <a:lnTo>
                  <a:pt x="263" y="171"/>
                </a:lnTo>
                <a:lnTo>
                  <a:pt x="274" y="179"/>
                </a:lnTo>
                <a:lnTo>
                  <a:pt x="274" y="179"/>
                </a:lnTo>
                <a:lnTo>
                  <a:pt x="279" y="181"/>
                </a:lnTo>
                <a:lnTo>
                  <a:pt x="282" y="184"/>
                </a:lnTo>
                <a:lnTo>
                  <a:pt x="292" y="187"/>
                </a:lnTo>
                <a:lnTo>
                  <a:pt x="296" y="191"/>
                </a:lnTo>
                <a:lnTo>
                  <a:pt x="302" y="194"/>
                </a:lnTo>
                <a:lnTo>
                  <a:pt x="309" y="202"/>
                </a:lnTo>
                <a:lnTo>
                  <a:pt x="316" y="210"/>
                </a:lnTo>
                <a:lnTo>
                  <a:pt x="316" y="210"/>
                </a:lnTo>
                <a:lnTo>
                  <a:pt x="338" y="235"/>
                </a:lnTo>
                <a:lnTo>
                  <a:pt x="364" y="263"/>
                </a:lnTo>
                <a:lnTo>
                  <a:pt x="387" y="286"/>
                </a:lnTo>
                <a:lnTo>
                  <a:pt x="398" y="296"/>
                </a:lnTo>
                <a:lnTo>
                  <a:pt x="405" y="301"/>
                </a:lnTo>
                <a:lnTo>
                  <a:pt x="405" y="301"/>
                </a:lnTo>
                <a:lnTo>
                  <a:pt x="420" y="308"/>
                </a:lnTo>
                <a:lnTo>
                  <a:pt x="438" y="314"/>
                </a:lnTo>
                <a:lnTo>
                  <a:pt x="459" y="321"/>
                </a:lnTo>
                <a:lnTo>
                  <a:pt x="459" y="321"/>
                </a:lnTo>
                <a:lnTo>
                  <a:pt x="461" y="328"/>
                </a:lnTo>
                <a:lnTo>
                  <a:pt x="461" y="336"/>
                </a:lnTo>
                <a:lnTo>
                  <a:pt x="460" y="340"/>
                </a:lnTo>
                <a:lnTo>
                  <a:pt x="459" y="343"/>
                </a:lnTo>
                <a:lnTo>
                  <a:pt x="459" y="343"/>
                </a:lnTo>
                <a:lnTo>
                  <a:pt x="456" y="349"/>
                </a:lnTo>
                <a:lnTo>
                  <a:pt x="453" y="351"/>
                </a:lnTo>
                <a:lnTo>
                  <a:pt x="452" y="355"/>
                </a:lnTo>
                <a:lnTo>
                  <a:pt x="450" y="361"/>
                </a:lnTo>
                <a:lnTo>
                  <a:pt x="450" y="361"/>
                </a:lnTo>
                <a:lnTo>
                  <a:pt x="450" y="374"/>
                </a:lnTo>
                <a:lnTo>
                  <a:pt x="450" y="388"/>
                </a:lnTo>
                <a:lnTo>
                  <a:pt x="452" y="401"/>
                </a:lnTo>
                <a:lnTo>
                  <a:pt x="454" y="404"/>
                </a:lnTo>
                <a:lnTo>
                  <a:pt x="457" y="407"/>
                </a:lnTo>
                <a:lnTo>
                  <a:pt x="457" y="407"/>
                </a:lnTo>
                <a:lnTo>
                  <a:pt x="468" y="408"/>
                </a:lnTo>
                <a:lnTo>
                  <a:pt x="473" y="409"/>
                </a:lnTo>
                <a:lnTo>
                  <a:pt x="474" y="411"/>
                </a:lnTo>
                <a:lnTo>
                  <a:pt x="474" y="411"/>
                </a:lnTo>
                <a:lnTo>
                  <a:pt x="481" y="439"/>
                </a:lnTo>
                <a:lnTo>
                  <a:pt x="487" y="459"/>
                </a:lnTo>
                <a:lnTo>
                  <a:pt x="491" y="467"/>
                </a:lnTo>
                <a:lnTo>
                  <a:pt x="493" y="472"/>
                </a:lnTo>
                <a:lnTo>
                  <a:pt x="493" y="472"/>
                </a:lnTo>
                <a:lnTo>
                  <a:pt x="498" y="481"/>
                </a:lnTo>
                <a:lnTo>
                  <a:pt x="499" y="488"/>
                </a:lnTo>
                <a:lnTo>
                  <a:pt x="499" y="488"/>
                </a:lnTo>
                <a:lnTo>
                  <a:pt x="500" y="494"/>
                </a:lnTo>
                <a:lnTo>
                  <a:pt x="500" y="500"/>
                </a:lnTo>
                <a:lnTo>
                  <a:pt x="501" y="502"/>
                </a:lnTo>
                <a:lnTo>
                  <a:pt x="503" y="505"/>
                </a:lnTo>
                <a:lnTo>
                  <a:pt x="505" y="508"/>
                </a:lnTo>
                <a:lnTo>
                  <a:pt x="509" y="511"/>
                </a:lnTo>
                <a:lnTo>
                  <a:pt x="509" y="511"/>
                </a:lnTo>
                <a:lnTo>
                  <a:pt x="513" y="513"/>
                </a:lnTo>
                <a:lnTo>
                  <a:pt x="518" y="518"/>
                </a:lnTo>
                <a:lnTo>
                  <a:pt x="529" y="529"/>
                </a:lnTo>
                <a:lnTo>
                  <a:pt x="539" y="541"/>
                </a:lnTo>
                <a:lnTo>
                  <a:pt x="550" y="551"/>
                </a:lnTo>
                <a:lnTo>
                  <a:pt x="550" y="551"/>
                </a:lnTo>
                <a:lnTo>
                  <a:pt x="560" y="560"/>
                </a:lnTo>
                <a:lnTo>
                  <a:pt x="564" y="564"/>
                </a:lnTo>
                <a:lnTo>
                  <a:pt x="568" y="568"/>
                </a:lnTo>
                <a:lnTo>
                  <a:pt x="568" y="568"/>
                </a:lnTo>
                <a:lnTo>
                  <a:pt x="578" y="591"/>
                </a:lnTo>
                <a:lnTo>
                  <a:pt x="582" y="600"/>
                </a:lnTo>
                <a:lnTo>
                  <a:pt x="583" y="605"/>
                </a:lnTo>
                <a:lnTo>
                  <a:pt x="583" y="605"/>
                </a:lnTo>
                <a:lnTo>
                  <a:pt x="530" y="585"/>
                </a:lnTo>
                <a:lnTo>
                  <a:pt x="485" y="568"/>
                </a:lnTo>
                <a:lnTo>
                  <a:pt x="447" y="555"/>
                </a:lnTo>
                <a:lnTo>
                  <a:pt x="447" y="555"/>
                </a:lnTo>
                <a:lnTo>
                  <a:pt x="402" y="541"/>
                </a:lnTo>
                <a:lnTo>
                  <a:pt x="387" y="538"/>
                </a:lnTo>
                <a:lnTo>
                  <a:pt x="387" y="538"/>
                </a:lnTo>
                <a:lnTo>
                  <a:pt x="388" y="535"/>
                </a:lnTo>
                <a:lnTo>
                  <a:pt x="392" y="529"/>
                </a:lnTo>
                <a:lnTo>
                  <a:pt x="392" y="527"/>
                </a:lnTo>
                <a:lnTo>
                  <a:pt x="392" y="525"/>
                </a:lnTo>
                <a:lnTo>
                  <a:pt x="388" y="522"/>
                </a:lnTo>
                <a:lnTo>
                  <a:pt x="382" y="521"/>
                </a:lnTo>
                <a:lnTo>
                  <a:pt x="382" y="521"/>
                </a:lnTo>
                <a:lnTo>
                  <a:pt x="373" y="522"/>
                </a:lnTo>
                <a:lnTo>
                  <a:pt x="362" y="526"/>
                </a:lnTo>
                <a:lnTo>
                  <a:pt x="339" y="535"/>
                </a:lnTo>
                <a:lnTo>
                  <a:pt x="319" y="545"/>
                </a:lnTo>
                <a:lnTo>
                  <a:pt x="310" y="548"/>
                </a:lnTo>
                <a:lnTo>
                  <a:pt x="310" y="548"/>
                </a:lnTo>
                <a:lnTo>
                  <a:pt x="310" y="546"/>
                </a:lnTo>
                <a:lnTo>
                  <a:pt x="313" y="541"/>
                </a:lnTo>
                <a:lnTo>
                  <a:pt x="313" y="539"/>
                </a:lnTo>
                <a:lnTo>
                  <a:pt x="312" y="536"/>
                </a:lnTo>
                <a:lnTo>
                  <a:pt x="310" y="535"/>
                </a:lnTo>
                <a:lnTo>
                  <a:pt x="308" y="535"/>
                </a:lnTo>
                <a:lnTo>
                  <a:pt x="308" y="535"/>
                </a:lnTo>
                <a:lnTo>
                  <a:pt x="302" y="538"/>
                </a:lnTo>
                <a:lnTo>
                  <a:pt x="295" y="544"/>
                </a:lnTo>
                <a:lnTo>
                  <a:pt x="286" y="552"/>
                </a:lnTo>
                <a:lnTo>
                  <a:pt x="276" y="562"/>
                </a:lnTo>
                <a:lnTo>
                  <a:pt x="266" y="573"/>
                </a:lnTo>
                <a:lnTo>
                  <a:pt x="257" y="585"/>
                </a:lnTo>
                <a:lnTo>
                  <a:pt x="250" y="595"/>
                </a:lnTo>
                <a:lnTo>
                  <a:pt x="247" y="605"/>
                </a:lnTo>
                <a:lnTo>
                  <a:pt x="247" y="605"/>
                </a:lnTo>
                <a:lnTo>
                  <a:pt x="246" y="613"/>
                </a:lnTo>
                <a:lnTo>
                  <a:pt x="244" y="621"/>
                </a:lnTo>
                <a:lnTo>
                  <a:pt x="246" y="628"/>
                </a:lnTo>
                <a:lnTo>
                  <a:pt x="247" y="636"/>
                </a:lnTo>
                <a:lnTo>
                  <a:pt x="248" y="640"/>
                </a:lnTo>
                <a:lnTo>
                  <a:pt x="250" y="645"/>
                </a:lnTo>
                <a:lnTo>
                  <a:pt x="254" y="648"/>
                </a:lnTo>
                <a:lnTo>
                  <a:pt x="256" y="650"/>
                </a:lnTo>
                <a:lnTo>
                  <a:pt x="256" y="650"/>
                </a:lnTo>
                <a:lnTo>
                  <a:pt x="263" y="652"/>
                </a:lnTo>
                <a:lnTo>
                  <a:pt x="267" y="652"/>
                </a:lnTo>
                <a:lnTo>
                  <a:pt x="267" y="652"/>
                </a:lnTo>
                <a:lnTo>
                  <a:pt x="270" y="660"/>
                </a:lnTo>
                <a:lnTo>
                  <a:pt x="276" y="678"/>
                </a:lnTo>
                <a:lnTo>
                  <a:pt x="283" y="700"/>
                </a:lnTo>
                <a:lnTo>
                  <a:pt x="289" y="718"/>
                </a:lnTo>
                <a:lnTo>
                  <a:pt x="289" y="718"/>
                </a:lnTo>
                <a:lnTo>
                  <a:pt x="295" y="726"/>
                </a:lnTo>
                <a:lnTo>
                  <a:pt x="306" y="739"/>
                </a:lnTo>
                <a:lnTo>
                  <a:pt x="334" y="771"/>
                </a:lnTo>
                <a:lnTo>
                  <a:pt x="364" y="801"/>
                </a:lnTo>
                <a:lnTo>
                  <a:pt x="380" y="817"/>
                </a:lnTo>
                <a:lnTo>
                  <a:pt x="380" y="817"/>
                </a:lnTo>
                <a:lnTo>
                  <a:pt x="410" y="844"/>
                </a:lnTo>
                <a:lnTo>
                  <a:pt x="410" y="844"/>
                </a:lnTo>
                <a:lnTo>
                  <a:pt x="407" y="847"/>
                </a:lnTo>
                <a:lnTo>
                  <a:pt x="400" y="851"/>
                </a:lnTo>
                <a:lnTo>
                  <a:pt x="394" y="854"/>
                </a:lnTo>
                <a:lnTo>
                  <a:pt x="387" y="856"/>
                </a:lnTo>
                <a:lnTo>
                  <a:pt x="380" y="857"/>
                </a:lnTo>
                <a:lnTo>
                  <a:pt x="371" y="857"/>
                </a:lnTo>
                <a:lnTo>
                  <a:pt x="371" y="857"/>
                </a:lnTo>
                <a:lnTo>
                  <a:pt x="354" y="857"/>
                </a:lnTo>
                <a:lnTo>
                  <a:pt x="341" y="857"/>
                </a:lnTo>
                <a:lnTo>
                  <a:pt x="331" y="858"/>
                </a:lnTo>
                <a:lnTo>
                  <a:pt x="323" y="860"/>
                </a:lnTo>
                <a:lnTo>
                  <a:pt x="323" y="860"/>
                </a:lnTo>
                <a:lnTo>
                  <a:pt x="318" y="862"/>
                </a:lnTo>
                <a:lnTo>
                  <a:pt x="314" y="867"/>
                </a:lnTo>
                <a:lnTo>
                  <a:pt x="312" y="871"/>
                </a:lnTo>
                <a:lnTo>
                  <a:pt x="310" y="877"/>
                </a:lnTo>
                <a:lnTo>
                  <a:pt x="310" y="877"/>
                </a:lnTo>
                <a:lnTo>
                  <a:pt x="309" y="888"/>
                </a:lnTo>
                <a:lnTo>
                  <a:pt x="310" y="891"/>
                </a:lnTo>
                <a:lnTo>
                  <a:pt x="310" y="891"/>
                </a:lnTo>
                <a:lnTo>
                  <a:pt x="308" y="893"/>
                </a:lnTo>
                <a:lnTo>
                  <a:pt x="306" y="895"/>
                </a:lnTo>
                <a:lnTo>
                  <a:pt x="302" y="900"/>
                </a:lnTo>
                <a:lnTo>
                  <a:pt x="301" y="903"/>
                </a:lnTo>
                <a:lnTo>
                  <a:pt x="301" y="907"/>
                </a:lnTo>
                <a:lnTo>
                  <a:pt x="301" y="907"/>
                </a:lnTo>
                <a:lnTo>
                  <a:pt x="301" y="909"/>
                </a:lnTo>
                <a:lnTo>
                  <a:pt x="303" y="911"/>
                </a:lnTo>
                <a:lnTo>
                  <a:pt x="308" y="914"/>
                </a:lnTo>
                <a:lnTo>
                  <a:pt x="316" y="917"/>
                </a:lnTo>
                <a:lnTo>
                  <a:pt x="325" y="920"/>
                </a:lnTo>
                <a:lnTo>
                  <a:pt x="341" y="923"/>
                </a:lnTo>
                <a:lnTo>
                  <a:pt x="348" y="926"/>
                </a:lnTo>
                <a:lnTo>
                  <a:pt x="348" y="926"/>
                </a:lnTo>
                <a:lnTo>
                  <a:pt x="346" y="926"/>
                </a:lnTo>
                <a:lnTo>
                  <a:pt x="342" y="927"/>
                </a:lnTo>
                <a:lnTo>
                  <a:pt x="342" y="927"/>
                </a:lnTo>
                <a:lnTo>
                  <a:pt x="346" y="928"/>
                </a:lnTo>
                <a:lnTo>
                  <a:pt x="366" y="929"/>
                </a:lnTo>
                <a:lnTo>
                  <a:pt x="366" y="929"/>
                </a:lnTo>
                <a:lnTo>
                  <a:pt x="381" y="930"/>
                </a:lnTo>
                <a:lnTo>
                  <a:pt x="394" y="930"/>
                </a:lnTo>
                <a:lnTo>
                  <a:pt x="417" y="928"/>
                </a:lnTo>
                <a:lnTo>
                  <a:pt x="432" y="926"/>
                </a:lnTo>
                <a:lnTo>
                  <a:pt x="444" y="926"/>
                </a:lnTo>
                <a:lnTo>
                  <a:pt x="444" y="926"/>
                </a:lnTo>
                <a:lnTo>
                  <a:pt x="460" y="924"/>
                </a:lnTo>
                <a:lnTo>
                  <a:pt x="486" y="921"/>
                </a:lnTo>
                <a:lnTo>
                  <a:pt x="523" y="916"/>
                </a:lnTo>
                <a:lnTo>
                  <a:pt x="523" y="916"/>
                </a:lnTo>
                <a:lnTo>
                  <a:pt x="566" y="919"/>
                </a:lnTo>
                <a:lnTo>
                  <a:pt x="603" y="922"/>
                </a:lnTo>
                <a:lnTo>
                  <a:pt x="632" y="926"/>
                </a:lnTo>
                <a:lnTo>
                  <a:pt x="632" y="926"/>
                </a:lnTo>
                <a:lnTo>
                  <a:pt x="690" y="934"/>
                </a:lnTo>
                <a:lnTo>
                  <a:pt x="715" y="937"/>
                </a:lnTo>
                <a:lnTo>
                  <a:pt x="728" y="941"/>
                </a:lnTo>
                <a:lnTo>
                  <a:pt x="728" y="941"/>
                </a:lnTo>
                <a:lnTo>
                  <a:pt x="747" y="949"/>
                </a:lnTo>
                <a:lnTo>
                  <a:pt x="762" y="954"/>
                </a:lnTo>
                <a:lnTo>
                  <a:pt x="762" y="954"/>
                </a:lnTo>
                <a:lnTo>
                  <a:pt x="761" y="956"/>
                </a:lnTo>
                <a:lnTo>
                  <a:pt x="760" y="963"/>
                </a:lnTo>
                <a:lnTo>
                  <a:pt x="760" y="973"/>
                </a:lnTo>
                <a:lnTo>
                  <a:pt x="760" y="978"/>
                </a:lnTo>
                <a:lnTo>
                  <a:pt x="762" y="983"/>
                </a:lnTo>
                <a:lnTo>
                  <a:pt x="762" y="983"/>
                </a:lnTo>
                <a:lnTo>
                  <a:pt x="764" y="994"/>
                </a:lnTo>
                <a:lnTo>
                  <a:pt x="766" y="1002"/>
                </a:lnTo>
                <a:lnTo>
                  <a:pt x="767" y="1007"/>
                </a:lnTo>
                <a:lnTo>
                  <a:pt x="767" y="1008"/>
                </a:lnTo>
                <a:lnTo>
                  <a:pt x="768" y="1008"/>
                </a:lnTo>
                <a:lnTo>
                  <a:pt x="768" y="1008"/>
                </a:lnTo>
                <a:lnTo>
                  <a:pt x="773" y="1007"/>
                </a:lnTo>
                <a:lnTo>
                  <a:pt x="777" y="1005"/>
                </a:lnTo>
                <a:lnTo>
                  <a:pt x="782" y="1002"/>
                </a:lnTo>
                <a:lnTo>
                  <a:pt x="782" y="1002"/>
                </a:lnTo>
                <a:lnTo>
                  <a:pt x="781" y="1002"/>
                </a:lnTo>
                <a:lnTo>
                  <a:pt x="780" y="1005"/>
                </a:lnTo>
                <a:lnTo>
                  <a:pt x="781" y="1006"/>
                </a:lnTo>
                <a:lnTo>
                  <a:pt x="787" y="1008"/>
                </a:lnTo>
                <a:lnTo>
                  <a:pt x="787" y="1008"/>
                </a:lnTo>
                <a:lnTo>
                  <a:pt x="792" y="1012"/>
                </a:lnTo>
                <a:lnTo>
                  <a:pt x="795" y="1014"/>
                </a:lnTo>
                <a:lnTo>
                  <a:pt x="799" y="1015"/>
                </a:lnTo>
                <a:lnTo>
                  <a:pt x="805" y="1013"/>
                </a:lnTo>
                <a:lnTo>
                  <a:pt x="805" y="1013"/>
                </a:lnTo>
                <a:lnTo>
                  <a:pt x="816" y="1008"/>
                </a:lnTo>
                <a:lnTo>
                  <a:pt x="816" y="1008"/>
                </a:lnTo>
                <a:lnTo>
                  <a:pt x="823" y="1009"/>
                </a:lnTo>
                <a:lnTo>
                  <a:pt x="828" y="1009"/>
                </a:lnTo>
                <a:lnTo>
                  <a:pt x="829" y="1009"/>
                </a:lnTo>
                <a:lnTo>
                  <a:pt x="829" y="1008"/>
                </a:lnTo>
                <a:lnTo>
                  <a:pt x="829" y="1008"/>
                </a:lnTo>
                <a:lnTo>
                  <a:pt x="829" y="1005"/>
                </a:lnTo>
                <a:lnTo>
                  <a:pt x="829" y="1000"/>
                </a:lnTo>
                <a:lnTo>
                  <a:pt x="830" y="995"/>
                </a:lnTo>
                <a:lnTo>
                  <a:pt x="829" y="993"/>
                </a:lnTo>
                <a:lnTo>
                  <a:pt x="829" y="993"/>
                </a:lnTo>
                <a:lnTo>
                  <a:pt x="829" y="992"/>
                </a:lnTo>
                <a:lnTo>
                  <a:pt x="830" y="992"/>
                </a:lnTo>
                <a:lnTo>
                  <a:pt x="834" y="988"/>
                </a:lnTo>
                <a:lnTo>
                  <a:pt x="839" y="986"/>
                </a:lnTo>
                <a:lnTo>
                  <a:pt x="841" y="983"/>
                </a:lnTo>
                <a:lnTo>
                  <a:pt x="841" y="983"/>
                </a:lnTo>
                <a:lnTo>
                  <a:pt x="842" y="983"/>
                </a:lnTo>
                <a:lnTo>
                  <a:pt x="847" y="985"/>
                </a:lnTo>
                <a:lnTo>
                  <a:pt x="851" y="986"/>
                </a:lnTo>
                <a:lnTo>
                  <a:pt x="853" y="986"/>
                </a:lnTo>
                <a:lnTo>
                  <a:pt x="854" y="983"/>
                </a:lnTo>
                <a:lnTo>
                  <a:pt x="854" y="983"/>
                </a:lnTo>
                <a:lnTo>
                  <a:pt x="856" y="980"/>
                </a:lnTo>
                <a:lnTo>
                  <a:pt x="856" y="975"/>
                </a:lnTo>
                <a:lnTo>
                  <a:pt x="858" y="972"/>
                </a:lnTo>
                <a:lnTo>
                  <a:pt x="859" y="968"/>
                </a:lnTo>
                <a:lnTo>
                  <a:pt x="859" y="968"/>
                </a:lnTo>
                <a:lnTo>
                  <a:pt x="863" y="963"/>
                </a:lnTo>
                <a:lnTo>
                  <a:pt x="871" y="959"/>
                </a:lnTo>
                <a:lnTo>
                  <a:pt x="884" y="950"/>
                </a:lnTo>
                <a:lnTo>
                  <a:pt x="884" y="950"/>
                </a:lnTo>
                <a:lnTo>
                  <a:pt x="886" y="949"/>
                </a:lnTo>
                <a:lnTo>
                  <a:pt x="888" y="949"/>
                </a:lnTo>
                <a:lnTo>
                  <a:pt x="892" y="949"/>
                </a:lnTo>
                <a:lnTo>
                  <a:pt x="893" y="949"/>
                </a:lnTo>
                <a:lnTo>
                  <a:pt x="894" y="948"/>
                </a:lnTo>
                <a:lnTo>
                  <a:pt x="893" y="939"/>
                </a:lnTo>
                <a:lnTo>
                  <a:pt x="893" y="939"/>
                </a:lnTo>
                <a:lnTo>
                  <a:pt x="891" y="932"/>
                </a:lnTo>
                <a:lnTo>
                  <a:pt x="886" y="926"/>
                </a:lnTo>
                <a:lnTo>
                  <a:pt x="881" y="920"/>
                </a:lnTo>
                <a:lnTo>
                  <a:pt x="875" y="915"/>
                </a:lnTo>
                <a:lnTo>
                  <a:pt x="865" y="907"/>
                </a:lnTo>
                <a:lnTo>
                  <a:pt x="856" y="902"/>
                </a:lnTo>
                <a:lnTo>
                  <a:pt x="856" y="902"/>
                </a:lnTo>
                <a:lnTo>
                  <a:pt x="849" y="901"/>
                </a:lnTo>
                <a:lnTo>
                  <a:pt x="841" y="900"/>
                </a:lnTo>
                <a:lnTo>
                  <a:pt x="829" y="899"/>
                </a:lnTo>
                <a:lnTo>
                  <a:pt x="829" y="899"/>
                </a:lnTo>
                <a:lnTo>
                  <a:pt x="827" y="897"/>
                </a:lnTo>
                <a:lnTo>
                  <a:pt x="825" y="895"/>
                </a:lnTo>
                <a:lnTo>
                  <a:pt x="822" y="890"/>
                </a:lnTo>
                <a:lnTo>
                  <a:pt x="819" y="884"/>
                </a:lnTo>
                <a:lnTo>
                  <a:pt x="819" y="884"/>
                </a:lnTo>
                <a:lnTo>
                  <a:pt x="813" y="876"/>
                </a:lnTo>
                <a:lnTo>
                  <a:pt x="805" y="869"/>
                </a:lnTo>
                <a:lnTo>
                  <a:pt x="795" y="860"/>
                </a:lnTo>
                <a:lnTo>
                  <a:pt x="775" y="844"/>
                </a:lnTo>
                <a:lnTo>
                  <a:pt x="775" y="844"/>
                </a:lnTo>
                <a:lnTo>
                  <a:pt x="781" y="842"/>
                </a:lnTo>
                <a:lnTo>
                  <a:pt x="788" y="838"/>
                </a:lnTo>
                <a:lnTo>
                  <a:pt x="797" y="832"/>
                </a:lnTo>
                <a:lnTo>
                  <a:pt x="797" y="832"/>
                </a:lnTo>
                <a:lnTo>
                  <a:pt x="807" y="824"/>
                </a:lnTo>
                <a:lnTo>
                  <a:pt x="815" y="816"/>
                </a:lnTo>
                <a:lnTo>
                  <a:pt x="827" y="801"/>
                </a:lnTo>
                <a:lnTo>
                  <a:pt x="827" y="801"/>
                </a:lnTo>
                <a:lnTo>
                  <a:pt x="829" y="797"/>
                </a:lnTo>
                <a:lnTo>
                  <a:pt x="833" y="791"/>
                </a:lnTo>
                <a:lnTo>
                  <a:pt x="839" y="776"/>
                </a:lnTo>
                <a:lnTo>
                  <a:pt x="846" y="753"/>
                </a:lnTo>
                <a:lnTo>
                  <a:pt x="846" y="753"/>
                </a:lnTo>
                <a:lnTo>
                  <a:pt x="847" y="752"/>
                </a:lnTo>
                <a:lnTo>
                  <a:pt x="849" y="750"/>
                </a:lnTo>
                <a:lnTo>
                  <a:pt x="852" y="744"/>
                </a:lnTo>
                <a:lnTo>
                  <a:pt x="852" y="731"/>
                </a:lnTo>
                <a:lnTo>
                  <a:pt x="852" y="731"/>
                </a:lnTo>
                <a:lnTo>
                  <a:pt x="853" y="706"/>
                </a:lnTo>
                <a:lnTo>
                  <a:pt x="853" y="700"/>
                </a:lnTo>
                <a:lnTo>
                  <a:pt x="852" y="697"/>
                </a:lnTo>
                <a:lnTo>
                  <a:pt x="852" y="697"/>
                </a:lnTo>
                <a:lnTo>
                  <a:pt x="851" y="693"/>
                </a:lnTo>
                <a:lnTo>
                  <a:pt x="851" y="689"/>
                </a:lnTo>
                <a:lnTo>
                  <a:pt x="849" y="682"/>
                </a:lnTo>
                <a:lnTo>
                  <a:pt x="849" y="682"/>
                </a:lnTo>
                <a:lnTo>
                  <a:pt x="849" y="680"/>
                </a:lnTo>
                <a:lnTo>
                  <a:pt x="849" y="669"/>
                </a:lnTo>
                <a:lnTo>
                  <a:pt x="849" y="669"/>
                </a:lnTo>
                <a:lnTo>
                  <a:pt x="849" y="661"/>
                </a:lnTo>
                <a:lnTo>
                  <a:pt x="849" y="652"/>
                </a:lnTo>
                <a:lnTo>
                  <a:pt x="846" y="632"/>
                </a:lnTo>
                <a:lnTo>
                  <a:pt x="839" y="595"/>
                </a:lnTo>
                <a:lnTo>
                  <a:pt x="839" y="595"/>
                </a:lnTo>
                <a:lnTo>
                  <a:pt x="836" y="588"/>
                </a:lnTo>
                <a:lnTo>
                  <a:pt x="832" y="579"/>
                </a:lnTo>
                <a:lnTo>
                  <a:pt x="822" y="559"/>
                </a:lnTo>
                <a:lnTo>
                  <a:pt x="809" y="535"/>
                </a:lnTo>
                <a:lnTo>
                  <a:pt x="809" y="535"/>
                </a:lnTo>
                <a:lnTo>
                  <a:pt x="812" y="532"/>
                </a:lnTo>
                <a:lnTo>
                  <a:pt x="813" y="528"/>
                </a:lnTo>
                <a:lnTo>
                  <a:pt x="814" y="523"/>
                </a:lnTo>
                <a:lnTo>
                  <a:pt x="814" y="523"/>
                </a:lnTo>
                <a:lnTo>
                  <a:pt x="815" y="520"/>
                </a:lnTo>
                <a:lnTo>
                  <a:pt x="816" y="518"/>
                </a:lnTo>
                <a:lnTo>
                  <a:pt x="814" y="512"/>
                </a:lnTo>
                <a:lnTo>
                  <a:pt x="807" y="499"/>
                </a:lnTo>
                <a:lnTo>
                  <a:pt x="807" y="499"/>
                </a:lnTo>
                <a:lnTo>
                  <a:pt x="790" y="472"/>
                </a:lnTo>
                <a:lnTo>
                  <a:pt x="768" y="436"/>
                </a:lnTo>
                <a:lnTo>
                  <a:pt x="768" y="436"/>
                </a:lnTo>
                <a:lnTo>
                  <a:pt x="757" y="417"/>
                </a:lnTo>
                <a:lnTo>
                  <a:pt x="751" y="411"/>
                </a:lnTo>
                <a:lnTo>
                  <a:pt x="748" y="406"/>
                </a:lnTo>
                <a:lnTo>
                  <a:pt x="741" y="390"/>
                </a:lnTo>
                <a:lnTo>
                  <a:pt x="741" y="390"/>
                </a:lnTo>
                <a:lnTo>
                  <a:pt x="726" y="357"/>
                </a:lnTo>
                <a:lnTo>
                  <a:pt x="721" y="349"/>
                </a:lnTo>
                <a:lnTo>
                  <a:pt x="718" y="345"/>
                </a:lnTo>
                <a:lnTo>
                  <a:pt x="718" y="345"/>
                </a:lnTo>
                <a:lnTo>
                  <a:pt x="715" y="347"/>
                </a:lnTo>
                <a:lnTo>
                  <a:pt x="713" y="347"/>
                </a:lnTo>
                <a:lnTo>
                  <a:pt x="710" y="343"/>
                </a:lnTo>
                <a:lnTo>
                  <a:pt x="710" y="343"/>
                </a:lnTo>
                <a:lnTo>
                  <a:pt x="702" y="321"/>
                </a:lnTo>
                <a:lnTo>
                  <a:pt x="694" y="298"/>
                </a:lnTo>
                <a:lnTo>
                  <a:pt x="694" y="298"/>
                </a:lnTo>
                <a:lnTo>
                  <a:pt x="689" y="291"/>
                </a:lnTo>
                <a:lnTo>
                  <a:pt x="682" y="283"/>
                </a:lnTo>
                <a:lnTo>
                  <a:pt x="671" y="269"/>
                </a:lnTo>
                <a:lnTo>
                  <a:pt x="671" y="269"/>
                </a:lnTo>
                <a:lnTo>
                  <a:pt x="671" y="268"/>
                </a:lnTo>
                <a:lnTo>
                  <a:pt x="674" y="264"/>
                </a:lnTo>
                <a:lnTo>
                  <a:pt x="681" y="257"/>
                </a:lnTo>
                <a:lnTo>
                  <a:pt x="684" y="252"/>
                </a:lnTo>
                <a:lnTo>
                  <a:pt x="687" y="248"/>
                </a:lnTo>
                <a:lnTo>
                  <a:pt x="688" y="244"/>
                </a:lnTo>
                <a:lnTo>
                  <a:pt x="687" y="239"/>
                </a:lnTo>
                <a:lnTo>
                  <a:pt x="687" y="239"/>
                </a:lnTo>
                <a:lnTo>
                  <a:pt x="683" y="233"/>
                </a:lnTo>
                <a:lnTo>
                  <a:pt x="678" y="227"/>
                </a:lnTo>
                <a:lnTo>
                  <a:pt x="675" y="225"/>
                </a:lnTo>
                <a:lnTo>
                  <a:pt x="672" y="225"/>
                </a:lnTo>
                <a:lnTo>
                  <a:pt x="671" y="226"/>
                </a:lnTo>
                <a:lnTo>
                  <a:pt x="671" y="226"/>
                </a:lnTo>
                <a:lnTo>
                  <a:pt x="669" y="229"/>
                </a:lnTo>
                <a:lnTo>
                  <a:pt x="668" y="232"/>
                </a:lnTo>
                <a:lnTo>
                  <a:pt x="664" y="236"/>
                </a:lnTo>
                <a:lnTo>
                  <a:pt x="658" y="239"/>
                </a:lnTo>
                <a:lnTo>
                  <a:pt x="658" y="239"/>
                </a:lnTo>
                <a:lnTo>
                  <a:pt x="650" y="243"/>
                </a:lnTo>
                <a:lnTo>
                  <a:pt x="645" y="245"/>
                </a:lnTo>
                <a:lnTo>
                  <a:pt x="643" y="246"/>
                </a:lnTo>
                <a:lnTo>
                  <a:pt x="642" y="246"/>
                </a:lnTo>
                <a:lnTo>
                  <a:pt x="642" y="246"/>
                </a:lnTo>
                <a:lnTo>
                  <a:pt x="642" y="243"/>
                </a:lnTo>
                <a:lnTo>
                  <a:pt x="643" y="237"/>
                </a:lnTo>
                <a:lnTo>
                  <a:pt x="644" y="231"/>
                </a:lnTo>
                <a:lnTo>
                  <a:pt x="644" y="226"/>
                </a:lnTo>
                <a:lnTo>
                  <a:pt x="644" y="226"/>
                </a:lnTo>
                <a:lnTo>
                  <a:pt x="645" y="222"/>
                </a:lnTo>
                <a:lnTo>
                  <a:pt x="647" y="218"/>
                </a:lnTo>
                <a:lnTo>
                  <a:pt x="647" y="217"/>
                </a:lnTo>
                <a:lnTo>
                  <a:pt x="645" y="217"/>
                </a:lnTo>
                <a:lnTo>
                  <a:pt x="639" y="219"/>
                </a:lnTo>
                <a:lnTo>
                  <a:pt x="639" y="219"/>
                </a:lnTo>
                <a:lnTo>
                  <a:pt x="624" y="229"/>
                </a:lnTo>
                <a:lnTo>
                  <a:pt x="617" y="222"/>
                </a:lnTo>
                <a:lnTo>
                  <a:pt x="608" y="222"/>
                </a:lnTo>
                <a:lnTo>
                  <a:pt x="608" y="222"/>
                </a:lnTo>
                <a:lnTo>
                  <a:pt x="609" y="209"/>
                </a:lnTo>
                <a:lnTo>
                  <a:pt x="609" y="199"/>
                </a:lnTo>
                <a:lnTo>
                  <a:pt x="608" y="194"/>
                </a:lnTo>
                <a:lnTo>
                  <a:pt x="608" y="194"/>
                </a:lnTo>
                <a:lnTo>
                  <a:pt x="609" y="193"/>
                </a:lnTo>
                <a:lnTo>
                  <a:pt x="614" y="193"/>
                </a:lnTo>
                <a:lnTo>
                  <a:pt x="619" y="192"/>
                </a:lnTo>
                <a:lnTo>
                  <a:pt x="619" y="192"/>
                </a:lnTo>
                <a:lnTo>
                  <a:pt x="622" y="193"/>
                </a:lnTo>
                <a:lnTo>
                  <a:pt x="623" y="193"/>
                </a:lnTo>
                <a:lnTo>
                  <a:pt x="624" y="190"/>
                </a:lnTo>
                <a:lnTo>
                  <a:pt x="624" y="190"/>
                </a:lnTo>
                <a:lnTo>
                  <a:pt x="625" y="168"/>
                </a:lnTo>
                <a:lnTo>
                  <a:pt x="628" y="156"/>
                </a:lnTo>
                <a:lnTo>
                  <a:pt x="629" y="150"/>
                </a:lnTo>
                <a:lnTo>
                  <a:pt x="631" y="145"/>
                </a:lnTo>
                <a:lnTo>
                  <a:pt x="631" y="145"/>
                </a:lnTo>
                <a:lnTo>
                  <a:pt x="635" y="140"/>
                </a:lnTo>
                <a:lnTo>
                  <a:pt x="636" y="137"/>
                </a:lnTo>
                <a:lnTo>
                  <a:pt x="638" y="133"/>
                </a:lnTo>
                <a:lnTo>
                  <a:pt x="639" y="125"/>
                </a:lnTo>
                <a:lnTo>
                  <a:pt x="639" y="125"/>
                </a:lnTo>
                <a:lnTo>
                  <a:pt x="641" y="114"/>
                </a:lnTo>
                <a:lnTo>
                  <a:pt x="641" y="108"/>
                </a:lnTo>
                <a:lnTo>
                  <a:pt x="641" y="102"/>
                </a:lnTo>
                <a:lnTo>
                  <a:pt x="644" y="95"/>
                </a:lnTo>
                <a:lnTo>
                  <a:pt x="644" y="95"/>
                </a:lnTo>
                <a:lnTo>
                  <a:pt x="654" y="80"/>
                </a:lnTo>
                <a:lnTo>
                  <a:pt x="656" y="75"/>
                </a:lnTo>
                <a:lnTo>
                  <a:pt x="656" y="73"/>
                </a:lnTo>
                <a:lnTo>
                  <a:pt x="656" y="71"/>
                </a:lnTo>
                <a:lnTo>
                  <a:pt x="656" y="71"/>
                </a:lnTo>
                <a:lnTo>
                  <a:pt x="650" y="65"/>
                </a:lnTo>
                <a:lnTo>
                  <a:pt x="642" y="56"/>
                </a:lnTo>
                <a:lnTo>
                  <a:pt x="629" y="43"/>
                </a:lnTo>
                <a:lnTo>
                  <a:pt x="602" y="21"/>
                </a:lnTo>
                <a:lnTo>
                  <a:pt x="602" y="21"/>
                </a:lnTo>
                <a:lnTo>
                  <a:pt x="590" y="12"/>
                </a:lnTo>
                <a:lnTo>
                  <a:pt x="582" y="6"/>
                </a:lnTo>
                <a:lnTo>
                  <a:pt x="572" y="2"/>
                </a:lnTo>
                <a:lnTo>
                  <a:pt x="560" y="1"/>
                </a:lnTo>
                <a:lnTo>
                  <a:pt x="560" y="1"/>
                </a:lnTo>
                <a:lnTo>
                  <a:pt x="539" y="0"/>
                </a:lnTo>
                <a:lnTo>
                  <a:pt x="525" y="1"/>
                </a:lnTo>
                <a:lnTo>
                  <a:pt x="525" y="1"/>
                </a:lnTo>
                <a:lnTo>
                  <a:pt x="514" y="2"/>
                </a:lnTo>
                <a:lnTo>
                  <a:pt x="504" y="5"/>
                </a:lnTo>
                <a:lnTo>
                  <a:pt x="491" y="7"/>
                </a:lnTo>
                <a:lnTo>
                  <a:pt x="491" y="7"/>
                </a:lnTo>
                <a:lnTo>
                  <a:pt x="491" y="7"/>
                </a:lnTo>
                <a:lnTo>
                  <a:pt x="490" y="6"/>
                </a:lnTo>
                <a:lnTo>
                  <a:pt x="487" y="5"/>
                </a:lnTo>
                <a:lnTo>
                  <a:pt x="481" y="2"/>
                </a:lnTo>
                <a:lnTo>
                  <a:pt x="481" y="2"/>
                </a:lnTo>
                <a:lnTo>
                  <a:pt x="477" y="1"/>
                </a:lnTo>
                <a:lnTo>
                  <a:pt x="476" y="1"/>
                </a:lnTo>
                <a:lnTo>
                  <a:pt x="466" y="1"/>
                </a:lnTo>
                <a:lnTo>
                  <a:pt x="466" y="1"/>
                </a:lnTo>
                <a:lnTo>
                  <a:pt x="453" y="1"/>
                </a:lnTo>
                <a:lnTo>
                  <a:pt x="450" y="1"/>
                </a:lnTo>
                <a:lnTo>
                  <a:pt x="450" y="1"/>
                </a:lnTo>
                <a:lnTo>
                  <a:pt x="446" y="2"/>
                </a:lnTo>
                <a:lnTo>
                  <a:pt x="439" y="7"/>
                </a:lnTo>
                <a:lnTo>
                  <a:pt x="439" y="7"/>
                </a:lnTo>
                <a:lnTo>
                  <a:pt x="437" y="9"/>
                </a:lnTo>
                <a:lnTo>
                  <a:pt x="435" y="12"/>
                </a:lnTo>
                <a:lnTo>
                  <a:pt x="433" y="19"/>
                </a:lnTo>
                <a:lnTo>
                  <a:pt x="433" y="25"/>
                </a:lnTo>
                <a:lnTo>
                  <a:pt x="432" y="27"/>
                </a:lnTo>
                <a:lnTo>
                  <a:pt x="432" y="27"/>
                </a:lnTo>
                <a:lnTo>
                  <a:pt x="428" y="31"/>
                </a:lnTo>
                <a:lnTo>
                  <a:pt x="420" y="40"/>
                </a:lnTo>
                <a:lnTo>
                  <a:pt x="411" y="51"/>
                </a:lnTo>
                <a:lnTo>
                  <a:pt x="407" y="58"/>
                </a:lnTo>
                <a:lnTo>
                  <a:pt x="405" y="64"/>
                </a:lnTo>
                <a:lnTo>
                  <a:pt x="405" y="64"/>
                </a:lnTo>
                <a:lnTo>
                  <a:pt x="401" y="81"/>
                </a:lnTo>
                <a:lnTo>
                  <a:pt x="400" y="86"/>
                </a:lnTo>
                <a:lnTo>
                  <a:pt x="400" y="86"/>
                </a:lnTo>
                <a:lnTo>
                  <a:pt x="395" y="91"/>
                </a:lnTo>
                <a:lnTo>
                  <a:pt x="392" y="94"/>
                </a:lnTo>
                <a:lnTo>
                  <a:pt x="389" y="100"/>
                </a:lnTo>
                <a:lnTo>
                  <a:pt x="389" y="100"/>
                </a:lnTo>
                <a:lnTo>
                  <a:pt x="387" y="104"/>
                </a:lnTo>
                <a:lnTo>
                  <a:pt x="385" y="107"/>
                </a:lnTo>
                <a:lnTo>
                  <a:pt x="384" y="108"/>
                </a:lnTo>
                <a:lnTo>
                  <a:pt x="385" y="111"/>
                </a:lnTo>
                <a:lnTo>
                  <a:pt x="385" y="111"/>
                </a:lnTo>
                <a:lnTo>
                  <a:pt x="386" y="117"/>
                </a:lnTo>
                <a:lnTo>
                  <a:pt x="385" y="126"/>
                </a:lnTo>
                <a:lnTo>
                  <a:pt x="385" y="140"/>
                </a:lnTo>
                <a:lnTo>
                  <a:pt x="385" y="140"/>
                </a:lnTo>
                <a:lnTo>
                  <a:pt x="385" y="143"/>
                </a:lnTo>
                <a:lnTo>
                  <a:pt x="385" y="147"/>
                </a:lnTo>
                <a:lnTo>
                  <a:pt x="385" y="147"/>
                </a:lnTo>
                <a:lnTo>
                  <a:pt x="386" y="148"/>
                </a:lnTo>
                <a:lnTo>
                  <a:pt x="387" y="151"/>
                </a:lnTo>
                <a:lnTo>
                  <a:pt x="388" y="152"/>
                </a:lnTo>
                <a:lnTo>
                  <a:pt x="389" y="154"/>
                </a:lnTo>
                <a:lnTo>
                  <a:pt x="389" y="154"/>
                </a:lnTo>
                <a:lnTo>
                  <a:pt x="391" y="164"/>
                </a:lnTo>
                <a:lnTo>
                  <a:pt x="392" y="170"/>
                </a:lnTo>
                <a:lnTo>
                  <a:pt x="393" y="174"/>
                </a:lnTo>
                <a:lnTo>
                  <a:pt x="393" y="174"/>
                </a:lnTo>
                <a:lnTo>
                  <a:pt x="398" y="186"/>
                </a:lnTo>
                <a:lnTo>
                  <a:pt x="400" y="194"/>
                </a:lnTo>
                <a:lnTo>
                  <a:pt x="400" y="194"/>
                </a:lnTo>
                <a:lnTo>
                  <a:pt x="386" y="184"/>
                </a:lnTo>
                <a:lnTo>
                  <a:pt x="372" y="173"/>
                </a:lnTo>
                <a:lnTo>
                  <a:pt x="355" y="163"/>
                </a:lnTo>
                <a:lnTo>
                  <a:pt x="355" y="163"/>
                </a:lnTo>
                <a:lnTo>
                  <a:pt x="340" y="156"/>
                </a:lnTo>
                <a:lnTo>
                  <a:pt x="329" y="151"/>
                </a:lnTo>
                <a:lnTo>
                  <a:pt x="321" y="147"/>
                </a:lnTo>
                <a:lnTo>
                  <a:pt x="314" y="145"/>
                </a:lnTo>
                <a:lnTo>
                  <a:pt x="314" y="145"/>
                </a:lnTo>
                <a:lnTo>
                  <a:pt x="306" y="140"/>
                </a:lnTo>
                <a:lnTo>
                  <a:pt x="302" y="139"/>
                </a:lnTo>
                <a:lnTo>
                  <a:pt x="301" y="138"/>
                </a:lnTo>
                <a:lnTo>
                  <a:pt x="301" y="138"/>
                </a:lnTo>
                <a:lnTo>
                  <a:pt x="299" y="134"/>
                </a:lnTo>
                <a:lnTo>
                  <a:pt x="294" y="130"/>
                </a:lnTo>
                <a:lnTo>
                  <a:pt x="294" y="130"/>
                </a:lnTo>
                <a:lnTo>
                  <a:pt x="281" y="115"/>
                </a:lnTo>
                <a:lnTo>
                  <a:pt x="281" y="115"/>
                </a:lnTo>
                <a:lnTo>
                  <a:pt x="279" y="112"/>
                </a:lnTo>
                <a:lnTo>
                  <a:pt x="279" y="108"/>
                </a:lnTo>
                <a:lnTo>
                  <a:pt x="279" y="108"/>
                </a:lnTo>
                <a:close/>
                <a:moveTo>
                  <a:pt x="450" y="118"/>
                </a:moveTo>
                <a:lnTo>
                  <a:pt x="450" y="118"/>
                </a:lnTo>
                <a:lnTo>
                  <a:pt x="451" y="120"/>
                </a:lnTo>
                <a:lnTo>
                  <a:pt x="450" y="125"/>
                </a:lnTo>
                <a:lnTo>
                  <a:pt x="450" y="125"/>
                </a:lnTo>
                <a:lnTo>
                  <a:pt x="450" y="131"/>
                </a:lnTo>
                <a:lnTo>
                  <a:pt x="450" y="133"/>
                </a:lnTo>
                <a:lnTo>
                  <a:pt x="447" y="135"/>
                </a:lnTo>
                <a:lnTo>
                  <a:pt x="447" y="135"/>
                </a:lnTo>
                <a:lnTo>
                  <a:pt x="446" y="140"/>
                </a:lnTo>
                <a:lnTo>
                  <a:pt x="444" y="144"/>
                </a:lnTo>
                <a:lnTo>
                  <a:pt x="444" y="150"/>
                </a:lnTo>
                <a:lnTo>
                  <a:pt x="444" y="150"/>
                </a:lnTo>
                <a:lnTo>
                  <a:pt x="441" y="150"/>
                </a:lnTo>
                <a:lnTo>
                  <a:pt x="439" y="148"/>
                </a:lnTo>
                <a:lnTo>
                  <a:pt x="437" y="147"/>
                </a:lnTo>
                <a:lnTo>
                  <a:pt x="437" y="147"/>
                </a:lnTo>
                <a:lnTo>
                  <a:pt x="434" y="144"/>
                </a:lnTo>
                <a:lnTo>
                  <a:pt x="432" y="143"/>
                </a:lnTo>
                <a:lnTo>
                  <a:pt x="427" y="140"/>
                </a:lnTo>
                <a:lnTo>
                  <a:pt x="427" y="140"/>
                </a:lnTo>
                <a:lnTo>
                  <a:pt x="417" y="138"/>
                </a:lnTo>
                <a:lnTo>
                  <a:pt x="413" y="137"/>
                </a:lnTo>
                <a:lnTo>
                  <a:pt x="412" y="135"/>
                </a:lnTo>
                <a:lnTo>
                  <a:pt x="412" y="135"/>
                </a:lnTo>
                <a:lnTo>
                  <a:pt x="412" y="125"/>
                </a:lnTo>
                <a:lnTo>
                  <a:pt x="412" y="115"/>
                </a:lnTo>
                <a:lnTo>
                  <a:pt x="450" y="115"/>
                </a:lnTo>
                <a:lnTo>
                  <a:pt x="450" y="115"/>
                </a:lnTo>
                <a:lnTo>
                  <a:pt x="450" y="118"/>
                </a:lnTo>
                <a:lnTo>
                  <a:pt x="450" y="118"/>
                </a:lnTo>
                <a:close/>
                <a:moveTo>
                  <a:pt x="444" y="78"/>
                </a:moveTo>
                <a:lnTo>
                  <a:pt x="444" y="78"/>
                </a:lnTo>
                <a:lnTo>
                  <a:pt x="445" y="77"/>
                </a:lnTo>
                <a:lnTo>
                  <a:pt x="446" y="78"/>
                </a:lnTo>
                <a:lnTo>
                  <a:pt x="447" y="81"/>
                </a:lnTo>
                <a:lnTo>
                  <a:pt x="447" y="81"/>
                </a:lnTo>
                <a:lnTo>
                  <a:pt x="451" y="86"/>
                </a:lnTo>
                <a:lnTo>
                  <a:pt x="454" y="91"/>
                </a:lnTo>
                <a:lnTo>
                  <a:pt x="454" y="91"/>
                </a:lnTo>
                <a:lnTo>
                  <a:pt x="454" y="93"/>
                </a:lnTo>
                <a:lnTo>
                  <a:pt x="454" y="94"/>
                </a:lnTo>
                <a:lnTo>
                  <a:pt x="452" y="98"/>
                </a:lnTo>
                <a:lnTo>
                  <a:pt x="452" y="98"/>
                </a:lnTo>
                <a:lnTo>
                  <a:pt x="451" y="98"/>
                </a:lnTo>
                <a:lnTo>
                  <a:pt x="447" y="99"/>
                </a:lnTo>
                <a:lnTo>
                  <a:pt x="437" y="99"/>
                </a:lnTo>
                <a:lnTo>
                  <a:pt x="420" y="98"/>
                </a:lnTo>
                <a:lnTo>
                  <a:pt x="420" y="98"/>
                </a:lnTo>
                <a:lnTo>
                  <a:pt x="425" y="94"/>
                </a:lnTo>
                <a:lnTo>
                  <a:pt x="432" y="86"/>
                </a:lnTo>
                <a:lnTo>
                  <a:pt x="432" y="86"/>
                </a:lnTo>
                <a:lnTo>
                  <a:pt x="435" y="82"/>
                </a:lnTo>
                <a:lnTo>
                  <a:pt x="438" y="80"/>
                </a:lnTo>
                <a:lnTo>
                  <a:pt x="444" y="78"/>
                </a:lnTo>
                <a:lnTo>
                  <a:pt x="444" y="78"/>
                </a:lnTo>
                <a:close/>
                <a:moveTo>
                  <a:pt x="452" y="5"/>
                </a:moveTo>
                <a:lnTo>
                  <a:pt x="452" y="5"/>
                </a:lnTo>
                <a:lnTo>
                  <a:pt x="452" y="8"/>
                </a:lnTo>
                <a:lnTo>
                  <a:pt x="452" y="12"/>
                </a:lnTo>
                <a:lnTo>
                  <a:pt x="452" y="12"/>
                </a:lnTo>
                <a:lnTo>
                  <a:pt x="451" y="15"/>
                </a:lnTo>
                <a:lnTo>
                  <a:pt x="450" y="18"/>
                </a:lnTo>
                <a:lnTo>
                  <a:pt x="447" y="19"/>
                </a:lnTo>
                <a:lnTo>
                  <a:pt x="447" y="19"/>
                </a:lnTo>
                <a:lnTo>
                  <a:pt x="441" y="19"/>
                </a:lnTo>
                <a:lnTo>
                  <a:pt x="441" y="19"/>
                </a:lnTo>
                <a:lnTo>
                  <a:pt x="441" y="15"/>
                </a:lnTo>
                <a:lnTo>
                  <a:pt x="441" y="12"/>
                </a:lnTo>
                <a:lnTo>
                  <a:pt x="444" y="9"/>
                </a:lnTo>
                <a:lnTo>
                  <a:pt x="444" y="9"/>
                </a:lnTo>
                <a:lnTo>
                  <a:pt x="448" y="6"/>
                </a:lnTo>
                <a:lnTo>
                  <a:pt x="452" y="5"/>
                </a:lnTo>
                <a:lnTo>
                  <a:pt x="452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4B3A9D1C-E421-4C4D-AA3F-F9BA6FFAB170}"/>
              </a:ext>
            </a:extLst>
          </p:cNvPr>
          <p:cNvSpPr>
            <a:spLocks noEditPoints="1"/>
          </p:cNvSpPr>
          <p:nvPr/>
        </p:nvSpPr>
        <p:spPr bwMode="auto">
          <a:xfrm>
            <a:off x="765976" y="808735"/>
            <a:ext cx="807728" cy="1656089"/>
          </a:xfrm>
          <a:custGeom>
            <a:avLst/>
            <a:gdLst>
              <a:gd name="T0" fmla="*/ 544 w 656"/>
              <a:gd name="T1" fmla="*/ 1253 h 1345"/>
              <a:gd name="T2" fmla="*/ 596 w 656"/>
              <a:gd name="T3" fmla="*/ 1257 h 1345"/>
              <a:gd name="T4" fmla="*/ 641 w 656"/>
              <a:gd name="T5" fmla="*/ 1190 h 1345"/>
              <a:gd name="T6" fmla="*/ 604 w 656"/>
              <a:gd name="T7" fmla="*/ 1175 h 1345"/>
              <a:gd name="T8" fmla="*/ 588 w 656"/>
              <a:gd name="T9" fmla="*/ 1142 h 1345"/>
              <a:gd name="T10" fmla="*/ 559 w 656"/>
              <a:gd name="T11" fmla="*/ 1165 h 1345"/>
              <a:gd name="T12" fmla="*/ 510 w 656"/>
              <a:gd name="T13" fmla="*/ 1157 h 1345"/>
              <a:gd name="T14" fmla="*/ 493 w 656"/>
              <a:gd name="T15" fmla="*/ 1023 h 1345"/>
              <a:gd name="T16" fmla="*/ 456 w 656"/>
              <a:gd name="T17" fmla="*/ 968 h 1345"/>
              <a:gd name="T18" fmla="*/ 428 w 656"/>
              <a:gd name="T19" fmla="*/ 901 h 1345"/>
              <a:gd name="T20" fmla="*/ 428 w 656"/>
              <a:gd name="T21" fmla="*/ 823 h 1345"/>
              <a:gd name="T22" fmla="*/ 458 w 656"/>
              <a:gd name="T23" fmla="*/ 670 h 1345"/>
              <a:gd name="T24" fmla="*/ 445 w 656"/>
              <a:gd name="T25" fmla="*/ 603 h 1345"/>
              <a:gd name="T26" fmla="*/ 444 w 656"/>
              <a:gd name="T27" fmla="*/ 554 h 1345"/>
              <a:gd name="T28" fmla="*/ 437 w 656"/>
              <a:gd name="T29" fmla="*/ 465 h 1345"/>
              <a:gd name="T30" fmla="*/ 445 w 656"/>
              <a:gd name="T31" fmla="*/ 394 h 1345"/>
              <a:gd name="T32" fmla="*/ 441 w 656"/>
              <a:gd name="T33" fmla="*/ 283 h 1345"/>
              <a:gd name="T34" fmla="*/ 420 w 656"/>
              <a:gd name="T35" fmla="*/ 234 h 1345"/>
              <a:gd name="T36" fmla="*/ 368 w 656"/>
              <a:gd name="T37" fmla="*/ 191 h 1345"/>
              <a:gd name="T38" fmla="*/ 373 w 656"/>
              <a:gd name="T39" fmla="*/ 151 h 1345"/>
              <a:gd name="T40" fmla="*/ 386 w 656"/>
              <a:gd name="T41" fmla="*/ 109 h 1345"/>
              <a:gd name="T42" fmla="*/ 387 w 656"/>
              <a:gd name="T43" fmla="*/ 58 h 1345"/>
              <a:gd name="T44" fmla="*/ 346 w 656"/>
              <a:gd name="T45" fmla="*/ 10 h 1345"/>
              <a:gd name="T46" fmla="*/ 260 w 656"/>
              <a:gd name="T47" fmla="*/ 6 h 1345"/>
              <a:gd name="T48" fmla="*/ 216 w 656"/>
              <a:gd name="T49" fmla="*/ 63 h 1345"/>
              <a:gd name="T50" fmla="*/ 222 w 656"/>
              <a:gd name="T51" fmla="*/ 91 h 1345"/>
              <a:gd name="T52" fmla="*/ 210 w 656"/>
              <a:gd name="T53" fmla="*/ 136 h 1345"/>
              <a:gd name="T54" fmla="*/ 219 w 656"/>
              <a:gd name="T55" fmla="*/ 155 h 1345"/>
              <a:gd name="T56" fmla="*/ 223 w 656"/>
              <a:gd name="T57" fmla="*/ 177 h 1345"/>
              <a:gd name="T58" fmla="*/ 239 w 656"/>
              <a:gd name="T59" fmla="*/ 214 h 1345"/>
              <a:gd name="T60" fmla="*/ 186 w 656"/>
              <a:gd name="T61" fmla="*/ 247 h 1345"/>
              <a:gd name="T62" fmla="*/ 194 w 656"/>
              <a:gd name="T63" fmla="*/ 307 h 1345"/>
              <a:gd name="T64" fmla="*/ 184 w 656"/>
              <a:gd name="T65" fmla="*/ 346 h 1345"/>
              <a:gd name="T66" fmla="*/ 111 w 656"/>
              <a:gd name="T67" fmla="*/ 403 h 1345"/>
              <a:gd name="T68" fmla="*/ 33 w 656"/>
              <a:gd name="T69" fmla="*/ 401 h 1345"/>
              <a:gd name="T70" fmla="*/ 2 w 656"/>
              <a:gd name="T71" fmla="*/ 472 h 1345"/>
              <a:gd name="T72" fmla="*/ 70 w 656"/>
              <a:gd name="T73" fmla="*/ 557 h 1345"/>
              <a:gd name="T74" fmla="*/ 140 w 656"/>
              <a:gd name="T75" fmla="*/ 585 h 1345"/>
              <a:gd name="T76" fmla="*/ 174 w 656"/>
              <a:gd name="T77" fmla="*/ 524 h 1345"/>
              <a:gd name="T78" fmla="*/ 203 w 656"/>
              <a:gd name="T79" fmla="*/ 618 h 1345"/>
              <a:gd name="T80" fmla="*/ 191 w 656"/>
              <a:gd name="T81" fmla="*/ 837 h 1345"/>
              <a:gd name="T82" fmla="*/ 180 w 656"/>
              <a:gd name="T83" fmla="*/ 919 h 1345"/>
              <a:gd name="T84" fmla="*/ 191 w 656"/>
              <a:gd name="T85" fmla="*/ 1014 h 1345"/>
              <a:gd name="T86" fmla="*/ 248 w 656"/>
              <a:gd name="T87" fmla="*/ 1184 h 1345"/>
              <a:gd name="T88" fmla="*/ 189 w 656"/>
              <a:gd name="T89" fmla="*/ 1250 h 1345"/>
              <a:gd name="T90" fmla="*/ 188 w 656"/>
              <a:gd name="T91" fmla="*/ 1268 h 1345"/>
              <a:gd name="T92" fmla="*/ 177 w 656"/>
              <a:gd name="T93" fmla="*/ 1299 h 1345"/>
              <a:gd name="T94" fmla="*/ 273 w 656"/>
              <a:gd name="T95" fmla="*/ 1304 h 1345"/>
              <a:gd name="T96" fmla="*/ 344 w 656"/>
              <a:gd name="T97" fmla="*/ 1289 h 1345"/>
              <a:gd name="T98" fmla="*/ 348 w 656"/>
              <a:gd name="T99" fmla="*/ 1248 h 1345"/>
              <a:gd name="T100" fmla="*/ 336 w 656"/>
              <a:gd name="T101" fmla="*/ 1097 h 1345"/>
              <a:gd name="T102" fmla="*/ 349 w 656"/>
              <a:gd name="T103" fmla="*/ 1051 h 1345"/>
              <a:gd name="T104" fmla="*/ 412 w 656"/>
              <a:gd name="T105" fmla="*/ 1273 h 1345"/>
              <a:gd name="T106" fmla="*/ 388 w 656"/>
              <a:gd name="T107" fmla="*/ 1314 h 1345"/>
              <a:gd name="T108" fmla="*/ 431 w 656"/>
              <a:gd name="T109" fmla="*/ 1345 h 1345"/>
              <a:gd name="T110" fmla="*/ 516 w 656"/>
              <a:gd name="T111" fmla="*/ 1294 h 1345"/>
              <a:gd name="T112" fmla="*/ 603 w 656"/>
              <a:gd name="T113" fmla="*/ 1237 h 1345"/>
              <a:gd name="T114" fmla="*/ 593 w 656"/>
              <a:gd name="T115" fmla="*/ 1228 h 1345"/>
              <a:gd name="T116" fmla="*/ 603 w 656"/>
              <a:gd name="T117" fmla="*/ 1247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" h="1345">
                <a:moveTo>
                  <a:pt x="537" y="1279"/>
                </a:moveTo>
                <a:lnTo>
                  <a:pt x="537" y="1279"/>
                </a:lnTo>
                <a:lnTo>
                  <a:pt x="539" y="1273"/>
                </a:lnTo>
                <a:lnTo>
                  <a:pt x="542" y="1264"/>
                </a:lnTo>
                <a:lnTo>
                  <a:pt x="544" y="1253"/>
                </a:lnTo>
                <a:lnTo>
                  <a:pt x="544" y="1253"/>
                </a:lnTo>
                <a:lnTo>
                  <a:pt x="544" y="1251"/>
                </a:lnTo>
                <a:lnTo>
                  <a:pt x="544" y="1251"/>
                </a:lnTo>
                <a:lnTo>
                  <a:pt x="544" y="1253"/>
                </a:lnTo>
                <a:lnTo>
                  <a:pt x="544" y="1253"/>
                </a:lnTo>
                <a:lnTo>
                  <a:pt x="546" y="1255"/>
                </a:lnTo>
                <a:lnTo>
                  <a:pt x="552" y="1258"/>
                </a:lnTo>
                <a:lnTo>
                  <a:pt x="562" y="1261"/>
                </a:lnTo>
                <a:lnTo>
                  <a:pt x="575" y="1262"/>
                </a:lnTo>
                <a:lnTo>
                  <a:pt x="575" y="1262"/>
                </a:lnTo>
                <a:lnTo>
                  <a:pt x="583" y="1262"/>
                </a:lnTo>
                <a:lnTo>
                  <a:pt x="590" y="1260"/>
                </a:lnTo>
                <a:lnTo>
                  <a:pt x="596" y="1257"/>
                </a:lnTo>
                <a:lnTo>
                  <a:pt x="602" y="1254"/>
                </a:lnTo>
                <a:lnTo>
                  <a:pt x="611" y="1245"/>
                </a:lnTo>
                <a:lnTo>
                  <a:pt x="617" y="1238"/>
                </a:lnTo>
                <a:lnTo>
                  <a:pt x="617" y="1238"/>
                </a:lnTo>
                <a:lnTo>
                  <a:pt x="621" y="1234"/>
                </a:lnTo>
                <a:lnTo>
                  <a:pt x="624" y="1227"/>
                </a:lnTo>
                <a:lnTo>
                  <a:pt x="632" y="1211"/>
                </a:lnTo>
                <a:lnTo>
                  <a:pt x="641" y="1190"/>
                </a:lnTo>
                <a:lnTo>
                  <a:pt x="641" y="1190"/>
                </a:lnTo>
                <a:lnTo>
                  <a:pt x="650" y="1187"/>
                </a:lnTo>
                <a:lnTo>
                  <a:pt x="656" y="1184"/>
                </a:lnTo>
                <a:lnTo>
                  <a:pt x="656" y="1182"/>
                </a:lnTo>
                <a:lnTo>
                  <a:pt x="654" y="1181"/>
                </a:lnTo>
                <a:lnTo>
                  <a:pt x="654" y="1181"/>
                </a:lnTo>
                <a:lnTo>
                  <a:pt x="649" y="1179"/>
                </a:lnTo>
                <a:lnTo>
                  <a:pt x="643" y="1178"/>
                </a:lnTo>
                <a:lnTo>
                  <a:pt x="627" y="1176"/>
                </a:lnTo>
                <a:lnTo>
                  <a:pt x="604" y="1175"/>
                </a:lnTo>
                <a:lnTo>
                  <a:pt x="597" y="1175"/>
                </a:lnTo>
                <a:lnTo>
                  <a:pt x="597" y="1175"/>
                </a:lnTo>
                <a:lnTo>
                  <a:pt x="598" y="1161"/>
                </a:lnTo>
                <a:lnTo>
                  <a:pt x="598" y="1150"/>
                </a:lnTo>
                <a:lnTo>
                  <a:pt x="597" y="1146"/>
                </a:lnTo>
                <a:lnTo>
                  <a:pt x="596" y="1144"/>
                </a:lnTo>
                <a:lnTo>
                  <a:pt x="596" y="1144"/>
                </a:lnTo>
                <a:lnTo>
                  <a:pt x="592" y="1143"/>
                </a:lnTo>
                <a:lnTo>
                  <a:pt x="588" y="1142"/>
                </a:lnTo>
                <a:lnTo>
                  <a:pt x="584" y="1143"/>
                </a:lnTo>
                <a:lnTo>
                  <a:pt x="582" y="1144"/>
                </a:lnTo>
                <a:lnTo>
                  <a:pt x="582" y="1144"/>
                </a:lnTo>
                <a:lnTo>
                  <a:pt x="579" y="1148"/>
                </a:lnTo>
                <a:lnTo>
                  <a:pt x="578" y="1150"/>
                </a:lnTo>
                <a:lnTo>
                  <a:pt x="570" y="1156"/>
                </a:lnTo>
                <a:lnTo>
                  <a:pt x="570" y="1156"/>
                </a:lnTo>
                <a:lnTo>
                  <a:pt x="559" y="1165"/>
                </a:lnTo>
                <a:lnTo>
                  <a:pt x="559" y="1165"/>
                </a:lnTo>
                <a:lnTo>
                  <a:pt x="553" y="1165"/>
                </a:lnTo>
                <a:lnTo>
                  <a:pt x="549" y="1166"/>
                </a:lnTo>
                <a:lnTo>
                  <a:pt x="544" y="1166"/>
                </a:lnTo>
                <a:lnTo>
                  <a:pt x="544" y="1166"/>
                </a:lnTo>
                <a:lnTo>
                  <a:pt x="533" y="1171"/>
                </a:lnTo>
                <a:lnTo>
                  <a:pt x="527" y="1175"/>
                </a:lnTo>
                <a:lnTo>
                  <a:pt x="519" y="1179"/>
                </a:lnTo>
                <a:lnTo>
                  <a:pt x="519" y="1179"/>
                </a:lnTo>
                <a:lnTo>
                  <a:pt x="510" y="1157"/>
                </a:lnTo>
                <a:lnTo>
                  <a:pt x="510" y="1157"/>
                </a:lnTo>
                <a:lnTo>
                  <a:pt x="510" y="1143"/>
                </a:lnTo>
                <a:lnTo>
                  <a:pt x="510" y="1109"/>
                </a:lnTo>
                <a:lnTo>
                  <a:pt x="510" y="1089"/>
                </a:lnTo>
                <a:lnTo>
                  <a:pt x="507" y="1070"/>
                </a:lnTo>
                <a:lnTo>
                  <a:pt x="505" y="1052"/>
                </a:lnTo>
                <a:lnTo>
                  <a:pt x="502" y="1039"/>
                </a:lnTo>
                <a:lnTo>
                  <a:pt x="502" y="1039"/>
                </a:lnTo>
                <a:lnTo>
                  <a:pt x="493" y="1023"/>
                </a:lnTo>
                <a:lnTo>
                  <a:pt x="487" y="1012"/>
                </a:lnTo>
                <a:lnTo>
                  <a:pt x="483" y="1006"/>
                </a:lnTo>
                <a:lnTo>
                  <a:pt x="480" y="1005"/>
                </a:lnTo>
                <a:lnTo>
                  <a:pt x="480" y="1005"/>
                </a:lnTo>
                <a:lnTo>
                  <a:pt x="476" y="1003"/>
                </a:lnTo>
                <a:lnTo>
                  <a:pt x="473" y="1001"/>
                </a:lnTo>
                <a:lnTo>
                  <a:pt x="473" y="1001"/>
                </a:lnTo>
                <a:lnTo>
                  <a:pt x="464" y="982"/>
                </a:lnTo>
                <a:lnTo>
                  <a:pt x="456" y="968"/>
                </a:lnTo>
                <a:lnTo>
                  <a:pt x="452" y="964"/>
                </a:lnTo>
                <a:lnTo>
                  <a:pt x="448" y="960"/>
                </a:lnTo>
                <a:lnTo>
                  <a:pt x="448" y="960"/>
                </a:lnTo>
                <a:lnTo>
                  <a:pt x="443" y="954"/>
                </a:lnTo>
                <a:lnTo>
                  <a:pt x="441" y="953"/>
                </a:lnTo>
                <a:lnTo>
                  <a:pt x="441" y="953"/>
                </a:lnTo>
                <a:lnTo>
                  <a:pt x="437" y="931"/>
                </a:lnTo>
                <a:lnTo>
                  <a:pt x="432" y="913"/>
                </a:lnTo>
                <a:lnTo>
                  <a:pt x="428" y="901"/>
                </a:lnTo>
                <a:lnTo>
                  <a:pt x="428" y="901"/>
                </a:lnTo>
                <a:lnTo>
                  <a:pt x="426" y="894"/>
                </a:lnTo>
                <a:lnTo>
                  <a:pt x="425" y="888"/>
                </a:lnTo>
                <a:lnTo>
                  <a:pt x="424" y="881"/>
                </a:lnTo>
                <a:lnTo>
                  <a:pt x="424" y="875"/>
                </a:lnTo>
                <a:lnTo>
                  <a:pt x="424" y="875"/>
                </a:lnTo>
                <a:lnTo>
                  <a:pt x="426" y="847"/>
                </a:lnTo>
                <a:lnTo>
                  <a:pt x="428" y="823"/>
                </a:lnTo>
                <a:lnTo>
                  <a:pt x="428" y="823"/>
                </a:lnTo>
                <a:lnTo>
                  <a:pt x="433" y="803"/>
                </a:lnTo>
                <a:lnTo>
                  <a:pt x="444" y="758"/>
                </a:lnTo>
                <a:lnTo>
                  <a:pt x="454" y="712"/>
                </a:lnTo>
                <a:lnTo>
                  <a:pt x="458" y="695"/>
                </a:lnTo>
                <a:lnTo>
                  <a:pt x="458" y="684"/>
                </a:lnTo>
                <a:lnTo>
                  <a:pt x="458" y="684"/>
                </a:lnTo>
                <a:lnTo>
                  <a:pt x="458" y="676"/>
                </a:lnTo>
                <a:lnTo>
                  <a:pt x="458" y="672"/>
                </a:lnTo>
                <a:lnTo>
                  <a:pt x="458" y="670"/>
                </a:lnTo>
                <a:lnTo>
                  <a:pt x="456" y="665"/>
                </a:lnTo>
                <a:lnTo>
                  <a:pt x="456" y="665"/>
                </a:lnTo>
                <a:lnTo>
                  <a:pt x="452" y="659"/>
                </a:lnTo>
                <a:lnTo>
                  <a:pt x="452" y="645"/>
                </a:lnTo>
                <a:lnTo>
                  <a:pt x="452" y="645"/>
                </a:lnTo>
                <a:lnTo>
                  <a:pt x="451" y="631"/>
                </a:lnTo>
                <a:lnTo>
                  <a:pt x="448" y="619"/>
                </a:lnTo>
                <a:lnTo>
                  <a:pt x="445" y="603"/>
                </a:lnTo>
                <a:lnTo>
                  <a:pt x="445" y="603"/>
                </a:lnTo>
                <a:lnTo>
                  <a:pt x="440" y="589"/>
                </a:lnTo>
                <a:lnTo>
                  <a:pt x="438" y="579"/>
                </a:lnTo>
                <a:lnTo>
                  <a:pt x="437" y="574"/>
                </a:lnTo>
                <a:lnTo>
                  <a:pt x="437" y="574"/>
                </a:lnTo>
                <a:lnTo>
                  <a:pt x="438" y="571"/>
                </a:lnTo>
                <a:lnTo>
                  <a:pt x="440" y="566"/>
                </a:lnTo>
                <a:lnTo>
                  <a:pt x="443" y="560"/>
                </a:lnTo>
                <a:lnTo>
                  <a:pt x="444" y="554"/>
                </a:lnTo>
                <a:lnTo>
                  <a:pt x="444" y="554"/>
                </a:lnTo>
                <a:lnTo>
                  <a:pt x="444" y="546"/>
                </a:lnTo>
                <a:lnTo>
                  <a:pt x="443" y="538"/>
                </a:lnTo>
                <a:lnTo>
                  <a:pt x="438" y="525"/>
                </a:lnTo>
                <a:lnTo>
                  <a:pt x="438" y="525"/>
                </a:lnTo>
                <a:lnTo>
                  <a:pt x="435" y="514"/>
                </a:lnTo>
                <a:lnTo>
                  <a:pt x="434" y="508"/>
                </a:lnTo>
                <a:lnTo>
                  <a:pt x="434" y="508"/>
                </a:lnTo>
                <a:lnTo>
                  <a:pt x="435" y="484"/>
                </a:lnTo>
                <a:lnTo>
                  <a:pt x="437" y="465"/>
                </a:lnTo>
                <a:lnTo>
                  <a:pt x="437" y="458"/>
                </a:lnTo>
                <a:lnTo>
                  <a:pt x="438" y="453"/>
                </a:lnTo>
                <a:lnTo>
                  <a:pt x="438" y="453"/>
                </a:lnTo>
                <a:lnTo>
                  <a:pt x="440" y="446"/>
                </a:lnTo>
                <a:lnTo>
                  <a:pt x="443" y="436"/>
                </a:lnTo>
                <a:lnTo>
                  <a:pt x="445" y="427"/>
                </a:lnTo>
                <a:lnTo>
                  <a:pt x="445" y="419"/>
                </a:lnTo>
                <a:lnTo>
                  <a:pt x="445" y="419"/>
                </a:lnTo>
                <a:lnTo>
                  <a:pt x="445" y="394"/>
                </a:lnTo>
                <a:lnTo>
                  <a:pt x="445" y="380"/>
                </a:lnTo>
                <a:lnTo>
                  <a:pt x="446" y="368"/>
                </a:lnTo>
                <a:lnTo>
                  <a:pt x="446" y="368"/>
                </a:lnTo>
                <a:lnTo>
                  <a:pt x="448" y="350"/>
                </a:lnTo>
                <a:lnTo>
                  <a:pt x="451" y="335"/>
                </a:lnTo>
                <a:lnTo>
                  <a:pt x="451" y="335"/>
                </a:lnTo>
                <a:lnTo>
                  <a:pt x="450" y="322"/>
                </a:lnTo>
                <a:lnTo>
                  <a:pt x="446" y="303"/>
                </a:lnTo>
                <a:lnTo>
                  <a:pt x="441" y="283"/>
                </a:lnTo>
                <a:lnTo>
                  <a:pt x="439" y="275"/>
                </a:lnTo>
                <a:lnTo>
                  <a:pt x="437" y="269"/>
                </a:lnTo>
                <a:lnTo>
                  <a:pt x="437" y="269"/>
                </a:lnTo>
                <a:lnTo>
                  <a:pt x="431" y="260"/>
                </a:lnTo>
                <a:lnTo>
                  <a:pt x="425" y="250"/>
                </a:lnTo>
                <a:lnTo>
                  <a:pt x="418" y="241"/>
                </a:lnTo>
                <a:lnTo>
                  <a:pt x="418" y="241"/>
                </a:lnTo>
                <a:lnTo>
                  <a:pt x="419" y="237"/>
                </a:lnTo>
                <a:lnTo>
                  <a:pt x="420" y="234"/>
                </a:lnTo>
                <a:lnTo>
                  <a:pt x="418" y="229"/>
                </a:lnTo>
                <a:lnTo>
                  <a:pt x="418" y="229"/>
                </a:lnTo>
                <a:lnTo>
                  <a:pt x="414" y="224"/>
                </a:lnTo>
                <a:lnTo>
                  <a:pt x="410" y="221"/>
                </a:lnTo>
                <a:lnTo>
                  <a:pt x="399" y="212"/>
                </a:lnTo>
                <a:lnTo>
                  <a:pt x="388" y="202"/>
                </a:lnTo>
                <a:lnTo>
                  <a:pt x="388" y="202"/>
                </a:lnTo>
                <a:lnTo>
                  <a:pt x="378" y="196"/>
                </a:lnTo>
                <a:lnTo>
                  <a:pt x="368" y="191"/>
                </a:lnTo>
                <a:lnTo>
                  <a:pt x="358" y="171"/>
                </a:lnTo>
                <a:lnTo>
                  <a:pt x="358" y="171"/>
                </a:lnTo>
                <a:lnTo>
                  <a:pt x="361" y="158"/>
                </a:lnTo>
                <a:lnTo>
                  <a:pt x="364" y="149"/>
                </a:lnTo>
                <a:lnTo>
                  <a:pt x="366" y="144"/>
                </a:lnTo>
                <a:lnTo>
                  <a:pt x="366" y="144"/>
                </a:lnTo>
                <a:lnTo>
                  <a:pt x="367" y="145"/>
                </a:lnTo>
                <a:lnTo>
                  <a:pt x="371" y="149"/>
                </a:lnTo>
                <a:lnTo>
                  <a:pt x="373" y="151"/>
                </a:lnTo>
                <a:lnTo>
                  <a:pt x="374" y="151"/>
                </a:lnTo>
                <a:lnTo>
                  <a:pt x="375" y="151"/>
                </a:lnTo>
                <a:lnTo>
                  <a:pt x="375" y="151"/>
                </a:lnTo>
                <a:lnTo>
                  <a:pt x="380" y="135"/>
                </a:lnTo>
                <a:lnTo>
                  <a:pt x="384" y="123"/>
                </a:lnTo>
                <a:lnTo>
                  <a:pt x="385" y="114"/>
                </a:lnTo>
                <a:lnTo>
                  <a:pt x="385" y="114"/>
                </a:lnTo>
                <a:lnTo>
                  <a:pt x="385" y="111"/>
                </a:lnTo>
                <a:lnTo>
                  <a:pt x="386" y="109"/>
                </a:lnTo>
                <a:lnTo>
                  <a:pt x="387" y="106"/>
                </a:lnTo>
                <a:lnTo>
                  <a:pt x="388" y="104"/>
                </a:lnTo>
                <a:lnTo>
                  <a:pt x="388" y="104"/>
                </a:lnTo>
                <a:lnTo>
                  <a:pt x="388" y="97"/>
                </a:lnTo>
                <a:lnTo>
                  <a:pt x="387" y="93"/>
                </a:lnTo>
                <a:lnTo>
                  <a:pt x="387" y="93"/>
                </a:lnTo>
                <a:lnTo>
                  <a:pt x="386" y="79"/>
                </a:lnTo>
                <a:lnTo>
                  <a:pt x="386" y="67"/>
                </a:lnTo>
                <a:lnTo>
                  <a:pt x="387" y="58"/>
                </a:lnTo>
                <a:lnTo>
                  <a:pt x="387" y="58"/>
                </a:lnTo>
                <a:lnTo>
                  <a:pt x="391" y="46"/>
                </a:lnTo>
                <a:lnTo>
                  <a:pt x="391" y="43"/>
                </a:lnTo>
                <a:lnTo>
                  <a:pt x="390" y="38"/>
                </a:lnTo>
                <a:lnTo>
                  <a:pt x="390" y="38"/>
                </a:lnTo>
                <a:lnTo>
                  <a:pt x="384" y="31"/>
                </a:lnTo>
                <a:lnTo>
                  <a:pt x="371" y="22"/>
                </a:lnTo>
                <a:lnTo>
                  <a:pt x="354" y="13"/>
                </a:lnTo>
                <a:lnTo>
                  <a:pt x="346" y="10"/>
                </a:lnTo>
                <a:lnTo>
                  <a:pt x="338" y="7"/>
                </a:lnTo>
                <a:lnTo>
                  <a:pt x="338" y="7"/>
                </a:lnTo>
                <a:lnTo>
                  <a:pt x="322" y="4"/>
                </a:lnTo>
                <a:lnTo>
                  <a:pt x="309" y="1"/>
                </a:lnTo>
                <a:lnTo>
                  <a:pt x="295" y="0"/>
                </a:lnTo>
                <a:lnTo>
                  <a:pt x="277" y="1"/>
                </a:lnTo>
                <a:lnTo>
                  <a:pt x="277" y="1"/>
                </a:lnTo>
                <a:lnTo>
                  <a:pt x="268" y="4"/>
                </a:lnTo>
                <a:lnTo>
                  <a:pt x="260" y="6"/>
                </a:lnTo>
                <a:lnTo>
                  <a:pt x="253" y="10"/>
                </a:lnTo>
                <a:lnTo>
                  <a:pt x="247" y="13"/>
                </a:lnTo>
                <a:lnTo>
                  <a:pt x="242" y="18"/>
                </a:lnTo>
                <a:lnTo>
                  <a:pt x="237" y="22"/>
                </a:lnTo>
                <a:lnTo>
                  <a:pt x="230" y="33"/>
                </a:lnTo>
                <a:lnTo>
                  <a:pt x="230" y="33"/>
                </a:lnTo>
                <a:lnTo>
                  <a:pt x="224" y="44"/>
                </a:lnTo>
                <a:lnTo>
                  <a:pt x="220" y="54"/>
                </a:lnTo>
                <a:lnTo>
                  <a:pt x="216" y="63"/>
                </a:lnTo>
                <a:lnTo>
                  <a:pt x="216" y="66"/>
                </a:lnTo>
                <a:lnTo>
                  <a:pt x="216" y="66"/>
                </a:lnTo>
                <a:lnTo>
                  <a:pt x="221" y="70"/>
                </a:lnTo>
                <a:lnTo>
                  <a:pt x="221" y="70"/>
                </a:lnTo>
                <a:lnTo>
                  <a:pt x="220" y="73"/>
                </a:lnTo>
                <a:lnTo>
                  <a:pt x="220" y="76"/>
                </a:lnTo>
                <a:lnTo>
                  <a:pt x="220" y="79"/>
                </a:lnTo>
                <a:lnTo>
                  <a:pt x="220" y="79"/>
                </a:lnTo>
                <a:lnTo>
                  <a:pt x="222" y="91"/>
                </a:lnTo>
                <a:lnTo>
                  <a:pt x="222" y="98"/>
                </a:lnTo>
                <a:lnTo>
                  <a:pt x="221" y="103"/>
                </a:lnTo>
                <a:lnTo>
                  <a:pt x="221" y="103"/>
                </a:lnTo>
                <a:lnTo>
                  <a:pt x="213" y="114"/>
                </a:lnTo>
                <a:lnTo>
                  <a:pt x="208" y="123"/>
                </a:lnTo>
                <a:lnTo>
                  <a:pt x="207" y="126"/>
                </a:lnTo>
                <a:lnTo>
                  <a:pt x="207" y="126"/>
                </a:lnTo>
                <a:lnTo>
                  <a:pt x="208" y="130"/>
                </a:lnTo>
                <a:lnTo>
                  <a:pt x="210" y="136"/>
                </a:lnTo>
                <a:lnTo>
                  <a:pt x="214" y="142"/>
                </a:lnTo>
                <a:lnTo>
                  <a:pt x="214" y="142"/>
                </a:lnTo>
                <a:lnTo>
                  <a:pt x="214" y="146"/>
                </a:lnTo>
                <a:lnTo>
                  <a:pt x="214" y="150"/>
                </a:lnTo>
                <a:lnTo>
                  <a:pt x="214" y="152"/>
                </a:lnTo>
                <a:lnTo>
                  <a:pt x="214" y="152"/>
                </a:lnTo>
                <a:lnTo>
                  <a:pt x="217" y="155"/>
                </a:lnTo>
                <a:lnTo>
                  <a:pt x="219" y="155"/>
                </a:lnTo>
                <a:lnTo>
                  <a:pt x="219" y="155"/>
                </a:lnTo>
                <a:lnTo>
                  <a:pt x="216" y="157"/>
                </a:lnTo>
                <a:lnTo>
                  <a:pt x="216" y="159"/>
                </a:lnTo>
                <a:lnTo>
                  <a:pt x="216" y="162"/>
                </a:lnTo>
                <a:lnTo>
                  <a:pt x="216" y="162"/>
                </a:lnTo>
                <a:lnTo>
                  <a:pt x="217" y="164"/>
                </a:lnTo>
                <a:lnTo>
                  <a:pt x="220" y="166"/>
                </a:lnTo>
                <a:lnTo>
                  <a:pt x="222" y="169"/>
                </a:lnTo>
                <a:lnTo>
                  <a:pt x="222" y="169"/>
                </a:lnTo>
                <a:lnTo>
                  <a:pt x="223" y="177"/>
                </a:lnTo>
                <a:lnTo>
                  <a:pt x="224" y="184"/>
                </a:lnTo>
                <a:lnTo>
                  <a:pt x="228" y="190"/>
                </a:lnTo>
                <a:lnTo>
                  <a:pt x="228" y="190"/>
                </a:lnTo>
                <a:lnTo>
                  <a:pt x="234" y="193"/>
                </a:lnTo>
                <a:lnTo>
                  <a:pt x="241" y="197"/>
                </a:lnTo>
                <a:lnTo>
                  <a:pt x="249" y="201"/>
                </a:lnTo>
                <a:lnTo>
                  <a:pt x="244" y="214"/>
                </a:lnTo>
                <a:lnTo>
                  <a:pt x="244" y="214"/>
                </a:lnTo>
                <a:lnTo>
                  <a:pt x="239" y="214"/>
                </a:lnTo>
                <a:lnTo>
                  <a:pt x="234" y="214"/>
                </a:lnTo>
                <a:lnTo>
                  <a:pt x="227" y="214"/>
                </a:lnTo>
                <a:lnTo>
                  <a:pt x="219" y="216"/>
                </a:lnTo>
                <a:lnTo>
                  <a:pt x="210" y="218"/>
                </a:lnTo>
                <a:lnTo>
                  <a:pt x="203" y="223"/>
                </a:lnTo>
                <a:lnTo>
                  <a:pt x="195" y="230"/>
                </a:lnTo>
                <a:lnTo>
                  <a:pt x="195" y="230"/>
                </a:lnTo>
                <a:lnTo>
                  <a:pt x="189" y="238"/>
                </a:lnTo>
                <a:lnTo>
                  <a:pt x="186" y="247"/>
                </a:lnTo>
                <a:lnTo>
                  <a:pt x="182" y="254"/>
                </a:lnTo>
                <a:lnTo>
                  <a:pt x="181" y="262"/>
                </a:lnTo>
                <a:lnTo>
                  <a:pt x="180" y="269"/>
                </a:lnTo>
                <a:lnTo>
                  <a:pt x="180" y="275"/>
                </a:lnTo>
                <a:lnTo>
                  <a:pt x="182" y="287"/>
                </a:lnTo>
                <a:lnTo>
                  <a:pt x="182" y="287"/>
                </a:lnTo>
                <a:lnTo>
                  <a:pt x="186" y="295"/>
                </a:lnTo>
                <a:lnTo>
                  <a:pt x="189" y="301"/>
                </a:lnTo>
                <a:lnTo>
                  <a:pt x="194" y="307"/>
                </a:lnTo>
                <a:lnTo>
                  <a:pt x="194" y="307"/>
                </a:lnTo>
                <a:lnTo>
                  <a:pt x="193" y="307"/>
                </a:lnTo>
                <a:lnTo>
                  <a:pt x="191" y="307"/>
                </a:lnTo>
                <a:lnTo>
                  <a:pt x="189" y="309"/>
                </a:lnTo>
                <a:lnTo>
                  <a:pt x="188" y="314"/>
                </a:lnTo>
                <a:lnTo>
                  <a:pt x="187" y="321"/>
                </a:lnTo>
                <a:lnTo>
                  <a:pt x="186" y="331"/>
                </a:lnTo>
                <a:lnTo>
                  <a:pt x="184" y="346"/>
                </a:lnTo>
                <a:lnTo>
                  <a:pt x="184" y="346"/>
                </a:lnTo>
                <a:lnTo>
                  <a:pt x="184" y="379"/>
                </a:lnTo>
                <a:lnTo>
                  <a:pt x="184" y="405"/>
                </a:lnTo>
                <a:lnTo>
                  <a:pt x="184" y="429"/>
                </a:lnTo>
                <a:lnTo>
                  <a:pt x="163" y="440"/>
                </a:lnTo>
                <a:lnTo>
                  <a:pt x="163" y="440"/>
                </a:lnTo>
                <a:lnTo>
                  <a:pt x="156" y="433"/>
                </a:lnTo>
                <a:lnTo>
                  <a:pt x="137" y="419"/>
                </a:lnTo>
                <a:lnTo>
                  <a:pt x="125" y="410"/>
                </a:lnTo>
                <a:lnTo>
                  <a:pt x="111" y="403"/>
                </a:lnTo>
                <a:lnTo>
                  <a:pt x="97" y="398"/>
                </a:lnTo>
                <a:lnTo>
                  <a:pt x="90" y="395"/>
                </a:lnTo>
                <a:lnTo>
                  <a:pt x="82" y="394"/>
                </a:lnTo>
                <a:lnTo>
                  <a:pt x="82" y="394"/>
                </a:lnTo>
                <a:lnTo>
                  <a:pt x="69" y="393"/>
                </a:lnTo>
                <a:lnTo>
                  <a:pt x="57" y="393"/>
                </a:lnTo>
                <a:lnTo>
                  <a:pt x="48" y="394"/>
                </a:lnTo>
                <a:lnTo>
                  <a:pt x="40" y="396"/>
                </a:lnTo>
                <a:lnTo>
                  <a:pt x="33" y="401"/>
                </a:lnTo>
                <a:lnTo>
                  <a:pt x="28" y="407"/>
                </a:lnTo>
                <a:lnTo>
                  <a:pt x="22" y="415"/>
                </a:lnTo>
                <a:lnTo>
                  <a:pt x="15" y="425"/>
                </a:lnTo>
                <a:lnTo>
                  <a:pt x="15" y="425"/>
                </a:lnTo>
                <a:lnTo>
                  <a:pt x="9" y="436"/>
                </a:lnTo>
                <a:lnTo>
                  <a:pt x="4" y="446"/>
                </a:lnTo>
                <a:lnTo>
                  <a:pt x="2" y="455"/>
                </a:lnTo>
                <a:lnTo>
                  <a:pt x="0" y="464"/>
                </a:lnTo>
                <a:lnTo>
                  <a:pt x="2" y="472"/>
                </a:lnTo>
                <a:lnTo>
                  <a:pt x="4" y="480"/>
                </a:lnTo>
                <a:lnTo>
                  <a:pt x="9" y="488"/>
                </a:lnTo>
                <a:lnTo>
                  <a:pt x="16" y="497"/>
                </a:lnTo>
                <a:lnTo>
                  <a:pt x="16" y="497"/>
                </a:lnTo>
                <a:lnTo>
                  <a:pt x="24" y="505"/>
                </a:lnTo>
                <a:lnTo>
                  <a:pt x="32" y="514"/>
                </a:lnTo>
                <a:lnTo>
                  <a:pt x="49" y="536"/>
                </a:lnTo>
                <a:lnTo>
                  <a:pt x="59" y="546"/>
                </a:lnTo>
                <a:lnTo>
                  <a:pt x="70" y="557"/>
                </a:lnTo>
                <a:lnTo>
                  <a:pt x="84" y="567"/>
                </a:lnTo>
                <a:lnTo>
                  <a:pt x="99" y="577"/>
                </a:lnTo>
                <a:lnTo>
                  <a:pt x="99" y="577"/>
                </a:lnTo>
                <a:lnTo>
                  <a:pt x="108" y="580"/>
                </a:lnTo>
                <a:lnTo>
                  <a:pt x="115" y="584"/>
                </a:lnTo>
                <a:lnTo>
                  <a:pt x="122" y="585"/>
                </a:lnTo>
                <a:lnTo>
                  <a:pt x="129" y="586"/>
                </a:lnTo>
                <a:lnTo>
                  <a:pt x="135" y="586"/>
                </a:lnTo>
                <a:lnTo>
                  <a:pt x="140" y="585"/>
                </a:lnTo>
                <a:lnTo>
                  <a:pt x="144" y="584"/>
                </a:lnTo>
                <a:lnTo>
                  <a:pt x="148" y="582"/>
                </a:lnTo>
                <a:lnTo>
                  <a:pt x="155" y="577"/>
                </a:lnTo>
                <a:lnTo>
                  <a:pt x="161" y="570"/>
                </a:lnTo>
                <a:lnTo>
                  <a:pt x="164" y="563"/>
                </a:lnTo>
                <a:lnTo>
                  <a:pt x="165" y="556"/>
                </a:lnTo>
                <a:lnTo>
                  <a:pt x="165" y="556"/>
                </a:lnTo>
                <a:lnTo>
                  <a:pt x="171" y="532"/>
                </a:lnTo>
                <a:lnTo>
                  <a:pt x="174" y="524"/>
                </a:lnTo>
                <a:lnTo>
                  <a:pt x="191" y="524"/>
                </a:lnTo>
                <a:lnTo>
                  <a:pt x="191" y="524"/>
                </a:lnTo>
                <a:lnTo>
                  <a:pt x="194" y="557"/>
                </a:lnTo>
                <a:lnTo>
                  <a:pt x="196" y="583"/>
                </a:lnTo>
                <a:lnTo>
                  <a:pt x="198" y="602"/>
                </a:lnTo>
                <a:lnTo>
                  <a:pt x="198" y="602"/>
                </a:lnTo>
                <a:lnTo>
                  <a:pt x="202" y="615"/>
                </a:lnTo>
                <a:lnTo>
                  <a:pt x="203" y="618"/>
                </a:lnTo>
                <a:lnTo>
                  <a:pt x="203" y="618"/>
                </a:lnTo>
                <a:lnTo>
                  <a:pt x="195" y="688"/>
                </a:lnTo>
                <a:lnTo>
                  <a:pt x="190" y="742"/>
                </a:lnTo>
                <a:lnTo>
                  <a:pt x="188" y="765"/>
                </a:lnTo>
                <a:lnTo>
                  <a:pt x="188" y="782"/>
                </a:lnTo>
                <a:lnTo>
                  <a:pt x="188" y="782"/>
                </a:lnTo>
                <a:lnTo>
                  <a:pt x="188" y="806"/>
                </a:lnTo>
                <a:lnTo>
                  <a:pt x="189" y="823"/>
                </a:lnTo>
                <a:lnTo>
                  <a:pt x="191" y="837"/>
                </a:lnTo>
                <a:lnTo>
                  <a:pt x="191" y="837"/>
                </a:lnTo>
                <a:lnTo>
                  <a:pt x="189" y="840"/>
                </a:lnTo>
                <a:lnTo>
                  <a:pt x="184" y="848"/>
                </a:lnTo>
                <a:lnTo>
                  <a:pt x="182" y="854"/>
                </a:lnTo>
                <a:lnTo>
                  <a:pt x="181" y="863"/>
                </a:lnTo>
                <a:lnTo>
                  <a:pt x="178" y="875"/>
                </a:lnTo>
                <a:lnTo>
                  <a:pt x="178" y="889"/>
                </a:lnTo>
                <a:lnTo>
                  <a:pt x="178" y="889"/>
                </a:lnTo>
                <a:lnTo>
                  <a:pt x="178" y="905"/>
                </a:lnTo>
                <a:lnTo>
                  <a:pt x="180" y="919"/>
                </a:lnTo>
                <a:lnTo>
                  <a:pt x="183" y="947"/>
                </a:lnTo>
                <a:lnTo>
                  <a:pt x="187" y="968"/>
                </a:lnTo>
                <a:lnTo>
                  <a:pt x="190" y="980"/>
                </a:lnTo>
                <a:lnTo>
                  <a:pt x="190" y="980"/>
                </a:lnTo>
                <a:lnTo>
                  <a:pt x="194" y="992"/>
                </a:lnTo>
                <a:lnTo>
                  <a:pt x="194" y="992"/>
                </a:lnTo>
                <a:lnTo>
                  <a:pt x="191" y="998"/>
                </a:lnTo>
                <a:lnTo>
                  <a:pt x="191" y="1005"/>
                </a:lnTo>
                <a:lnTo>
                  <a:pt x="191" y="1014"/>
                </a:lnTo>
                <a:lnTo>
                  <a:pt x="191" y="1014"/>
                </a:lnTo>
                <a:lnTo>
                  <a:pt x="197" y="1037"/>
                </a:lnTo>
                <a:lnTo>
                  <a:pt x="209" y="1077"/>
                </a:lnTo>
                <a:lnTo>
                  <a:pt x="232" y="1146"/>
                </a:lnTo>
                <a:lnTo>
                  <a:pt x="232" y="1146"/>
                </a:lnTo>
                <a:lnTo>
                  <a:pt x="235" y="1156"/>
                </a:lnTo>
                <a:lnTo>
                  <a:pt x="239" y="1164"/>
                </a:lnTo>
                <a:lnTo>
                  <a:pt x="246" y="1178"/>
                </a:lnTo>
                <a:lnTo>
                  <a:pt x="248" y="1184"/>
                </a:lnTo>
                <a:lnTo>
                  <a:pt x="250" y="1191"/>
                </a:lnTo>
                <a:lnTo>
                  <a:pt x="250" y="1197"/>
                </a:lnTo>
                <a:lnTo>
                  <a:pt x="248" y="1203"/>
                </a:lnTo>
                <a:lnTo>
                  <a:pt x="248" y="1203"/>
                </a:lnTo>
                <a:lnTo>
                  <a:pt x="243" y="1210"/>
                </a:lnTo>
                <a:lnTo>
                  <a:pt x="235" y="1216"/>
                </a:lnTo>
                <a:lnTo>
                  <a:pt x="215" y="1231"/>
                </a:lnTo>
                <a:lnTo>
                  <a:pt x="196" y="1244"/>
                </a:lnTo>
                <a:lnTo>
                  <a:pt x="189" y="1250"/>
                </a:lnTo>
                <a:lnTo>
                  <a:pt x="186" y="1255"/>
                </a:lnTo>
                <a:lnTo>
                  <a:pt x="186" y="1255"/>
                </a:lnTo>
                <a:lnTo>
                  <a:pt x="186" y="1258"/>
                </a:lnTo>
                <a:lnTo>
                  <a:pt x="186" y="1261"/>
                </a:lnTo>
                <a:lnTo>
                  <a:pt x="188" y="1264"/>
                </a:lnTo>
                <a:lnTo>
                  <a:pt x="190" y="1266"/>
                </a:lnTo>
                <a:lnTo>
                  <a:pt x="191" y="1267"/>
                </a:lnTo>
                <a:lnTo>
                  <a:pt x="191" y="1267"/>
                </a:lnTo>
                <a:lnTo>
                  <a:pt x="188" y="1268"/>
                </a:lnTo>
                <a:lnTo>
                  <a:pt x="180" y="1273"/>
                </a:lnTo>
                <a:lnTo>
                  <a:pt x="176" y="1276"/>
                </a:lnTo>
                <a:lnTo>
                  <a:pt x="173" y="1280"/>
                </a:lnTo>
                <a:lnTo>
                  <a:pt x="169" y="1284"/>
                </a:lnTo>
                <a:lnTo>
                  <a:pt x="169" y="1289"/>
                </a:lnTo>
                <a:lnTo>
                  <a:pt x="169" y="1289"/>
                </a:lnTo>
                <a:lnTo>
                  <a:pt x="169" y="1291"/>
                </a:lnTo>
                <a:lnTo>
                  <a:pt x="171" y="1295"/>
                </a:lnTo>
                <a:lnTo>
                  <a:pt x="177" y="1299"/>
                </a:lnTo>
                <a:lnTo>
                  <a:pt x="187" y="1303"/>
                </a:lnTo>
                <a:lnTo>
                  <a:pt x="198" y="1307"/>
                </a:lnTo>
                <a:lnTo>
                  <a:pt x="221" y="1310"/>
                </a:lnTo>
                <a:lnTo>
                  <a:pt x="236" y="1313"/>
                </a:lnTo>
                <a:lnTo>
                  <a:pt x="236" y="1313"/>
                </a:lnTo>
                <a:lnTo>
                  <a:pt x="244" y="1310"/>
                </a:lnTo>
                <a:lnTo>
                  <a:pt x="255" y="1308"/>
                </a:lnTo>
                <a:lnTo>
                  <a:pt x="266" y="1306"/>
                </a:lnTo>
                <a:lnTo>
                  <a:pt x="273" y="1304"/>
                </a:lnTo>
                <a:lnTo>
                  <a:pt x="273" y="1304"/>
                </a:lnTo>
                <a:lnTo>
                  <a:pt x="290" y="1306"/>
                </a:lnTo>
                <a:lnTo>
                  <a:pt x="305" y="1306"/>
                </a:lnTo>
                <a:lnTo>
                  <a:pt x="312" y="1304"/>
                </a:lnTo>
                <a:lnTo>
                  <a:pt x="318" y="1303"/>
                </a:lnTo>
                <a:lnTo>
                  <a:pt x="318" y="1303"/>
                </a:lnTo>
                <a:lnTo>
                  <a:pt x="331" y="1299"/>
                </a:lnTo>
                <a:lnTo>
                  <a:pt x="339" y="1294"/>
                </a:lnTo>
                <a:lnTo>
                  <a:pt x="344" y="1289"/>
                </a:lnTo>
                <a:lnTo>
                  <a:pt x="347" y="1286"/>
                </a:lnTo>
                <a:lnTo>
                  <a:pt x="347" y="1286"/>
                </a:lnTo>
                <a:lnTo>
                  <a:pt x="346" y="1279"/>
                </a:lnTo>
                <a:lnTo>
                  <a:pt x="345" y="1267"/>
                </a:lnTo>
                <a:lnTo>
                  <a:pt x="342" y="1253"/>
                </a:lnTo>
                <a:lnTo>
                  <a:pt x="342" y="1253"/>
                </a:lnTo>
                <a:lnTo>
                  <a:pt x="346" y="1251"/>
                </a:lnTo>
                <a:lnTo>
                  <a:pt x="347" y="1250"/>
                </a:lnTo>
                <a:lnTo>
                  <a:pt x="348" y="1248"/>
                </a:lnTo>
                <a:lnTo>
                  <a:pt x="348" y="1248"/>
                </a:lnTo>
                <a:lnTo>
                  <a:pt x="340" y="1207"/>
                </a:lnTo>
                <a:lnTo>
                  <a:pt x="334" y="1176"/>
                </a:lnTo>
                <a:lnTo>
                  <a:pt x="331" y="1153"/>
                </a:lnTo>
                <a:lnTo>
                  <a:pt x="331" y="1153"/>
                </a:lnTo>
                <a:lnTo>
                  <a:pt x="331" y="1145"/>
                </a:lnTo>
                <a:lnTo>
                  <a:pt x="331" y="1136"/>
                </a:lnTo>
                <a:lnTo>
                  <a:pt x="334" y="1116"/>
                </a:lnTo>
                <a:lnTo>
                  <a:pt x="336" y="1097"/>
                </a:lnTo>
                <a:lnTo>
                  <a:pt x="339" y="1083"/>
                </a:lnTo>
                <a:lnTo>
                  <a:pt x="339" y="1083"/>
                </a:lnTo>
                <a:lnTo>
                  <a:pt x="336" y="1063"/>
                </a:lnTo>
                <a:lnTo>
                  <a:pt x="331" y="1032"/>
                </a:lnTo>
                <a:lnTo>
                  <a:pt x="323" y="992"/>
                </a:lnTo>
                <a:lnTo>
                  <a:pt x="323" y="992"/>
                </a:lnTo>
                <a:lnTo>
                  <a:pt x="334" y="1018"/>
                </a:lnTo>
                <a:lnTo>
                  <a:pt x="349" y="1051"/>
                </a:lnTo>
                <a:lnTo>
                  <a:pt x="349" y="1051"/>
                </a:lnTo>
                <a:lnTo>
                  <a:pt x="354" y="1058"/>
                </a:lnTo>
                <a:lnTo>
                  <a:pt x="358" y="1062"/>
                </a:lnTo>
                <a:lnTo>
                  <a:pt x="361" y="1062"/>
                </a:lnTo>
                <a:lnTo>
                  <a:pt x="362" y="1063"/>
                </a:lnTo>
                <a:lnTo>
                  <a:pt x="438" y="1228"/>
                </a:lnTo>
                <a:lnTo>
                  <a:pt x="438" y="1228"/>
                </a:lnTo>
                <a:lnTo>
                  <a:pt x="425" y="1249"/>
                </a:lnTo>
                <a:lnTo>
                  <a:pt x="415" y="1267"/>
                </a:lnTo>
                <a:lnTo>
                  <a:pt x="412" y="1273"/>
                </a:lnTo>
                <a:lnTo>
                  <a:pt x="411" y="1277"/>
                </a:lnTo>
                <a:lnTo>
                  <a:pt x="411" y="1277"/>
                </a:lnTo>
                <a:lnTo>
                  <a:pt x="412" y="1282"/>
                </a:lnTo>
                <a:lnTo>
                  <a:pt x="414" y="1286"/>
                </a:lnTo>
                <a:lnTo>
                  <a:pt x="417" y="1288"/>
                </a:lnTo>
                <a:lnTo>
                  <a:pt x="417" y="1288"/>
                </a:lnTo>
                <a:lnTo>
                  <a:pt x="401" y="1300"/>
                </a:lnTo>
                <a:lnTo>
                  <a:pt x="392" y="1309"/>
                </a:lnTo>
                <a:lnTo>
                  <a:pt x="388" y="1314"/>
                </a:lnTo>
                <a:lnTo>
                  <a:pt x="387" y="1317"/>
                </a:lnTo>
                <a:lnTo>
                  <a:pt x="387" y="1317"/>
                </a:lnTo>
                <a:lnTo>
                  <a:pt x="388" y="1321"/>
                </a:lnTo>
                <a:lnTo>
                  <a:pt x="392" y="1326"/>
                </a:lnTo>
                <a:lnTo>
                  <a:pt x="398" y="1330"/>
                </a:lnTo>
                <a:lnTo>
                  <a:pt x="405" y="1335"/>
                </a:lnTo>
                <a:lnTo>
                  <a:pt x="413" y="1339"/>
                </a:lnTo>
                <a:lnTo>
                  <a:pt x="423" y="1342"/>
                </a:lnTo>
                <a:lnTo>
                  <a:pt x="431" y="1345"/>
                </a:lnTo>
                <a:lnTo>
                  <a:pt x="439" y="1345"/>
                </a:lnTo>
                <a:lnTo>
                  <a:pt x="439" y="1345"/>
                </a:lnTo>
                <a:lnTo>
                  <a:pt x="444" y="1343"/>
                </a:lnTo>
                <a:lnTo>
                  <a:pt x="448" y="1342"/>
                </a:lnTo>
                <a:lnTo>
                  <a:pt x="460" y="1336"/>
                </a:lnTo>
                <a:lnTo>
                  <a:pt x="472" y="1328"/>
                </a:lnTo>
                <a:lnTo>
                  <a:pt x="484" y="1319"/>
                </a:lnTo>
                <a:lnTo>
                  <a:pt x="504" y="1302"/>
                </a:lnTo>
                <a:lnTo>
                  <a:pt x="516" y="1294"/>
                </a:lnTo>
                <a:lnTo>
                  <a:pt x="516" y="1294"/>
                </a:lnTo>
                <a:lnTo>
                  <a:pt x="526" y="1288"/>
                </a:lnTo>
                <a:lnTo>
                  <a:pt x="532" y="1283"/>
                </a:lnTo>
                <a:lnTo>
                  <a:pt x="537" y="1279"/>
                </a:lnTo>
                <a:lnTo>
                  <a:pt x="537" y="1279"/>
                </a:lnTo>
                <a:close/>
                <a:moveTo>
                  <a:pt x="605" y="1229"/>
                </a:moveTo>
                <a:lnTo>
                  <a:pt x="605" y="1229"/>
                </a:lnTo>
                <a:lnTo>
                  <a:pt x="604" y="1233"/>
                </a:lnTo>
                <a:lnTo>
                  <a:pt x="603" y="1237"/>
                </a:lnTo>
                <a:lnTo>
                  <a:pt x="598" y="1242"/>
                </a:lnTo>
                <a:lnTo>
                  <a:pt x="598" y="1242"/>
                </a:lnTo>
                <a:lnTo>
                  <a:pt x="593" y="1250"/>
                </a:lnTo>
                <a:lnTo>
                  <a:pt x="591" y="1251"/>
                </a:lnTo>
                <a:lnTo>
                  <a:pt x="586" y="1251"/>
                </a:lnTo>
                <a:lnTo>
                  <a:pt x="586" y="1251"/>
                </a:lnTo>
                <a:lnTo>
                  <a:pt x="575" y="1251"/>
                </a:lnTo>
                <a:lnTo>
                  <a:pt x="569" y="1250"/>
                </a:lnTo>
                <a:lnTo>
                  <a:pt x="593" y="1228"/>
                </a:lnTo>
                <a:lnTo>
                  <a:pt x="605" y="1229"/>
                </a:lnTo>
                <a:close/>
                <a:moveTo>
                  <a:pt x="619" y="1224"/>
                </a:moveTo>
                <a:lnTo>
                  <a:pt x="619" y="1224"/>
                </a:lnTo>
                <a:lnTo>
                  <a:pt x="618" y="1228"/>
                </a:lnTo>
                <a:lnTo>
                  <a:pt x="617" y="1231"/>
                </a:lnTo>
                <a:lnTo>
                  <a:pt x="615" y="1236"/>
                </a:lnTo>
                <a:lnTo>
                  <a:pt x="615" y="1236"/>
                </a:lnTo>
                <a:lnTo>
                  <a:pt x="608" y="1243"/>
                </a:lnTo>
                <a:lnTo>
                  <a:pt x="603" y="1247"/>
                </a:lnTo>
                <a:lnTo>
                  <a:pt x="619" y="1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9A5585E-26F4-4F8D-8F43-7BF4E7875E4E}"/>
              </a:ext>
            </a:extLst>
          </p:cNvPr>
          <p:cNvSpPr>
            <a:spLocks noEditPoints="1"/>
          </p:cNvSpPr>
          <p:nvPr/>
        </p:nvSpPr>
        <p:spPr bwMode="auto">
          <a:xfrm>
            <a:off x="2755949" y="818709"/>
            <a:ext cx="546694" cy="1690565"/>
          </a:xfrm>
          <a:custGeom>
            <a:avLst/>
            <a:gdLst>
              <a:gd name="T0" fmla="*/ 129 w 444"/>
              <a:gd name="T1" fmla="*/ 673 h 1373"/>
              <a:gd name="T2" fmla="*/ 42 w 444"/>
              <a:gd name="T3" fmla="*/ 773 h 1373"/>
              <a:gd name="T4" fmla="*/ 20 w 444"/>
              <a:gd name="T5" fmla="*/ 841 h 1373"/>
              <a:gd name="T6" fmla="*/ 35 w 444"/>
              <a:gd name="T7" fmla="*/ 965 h 1373"/>
              <a:gd name="T8" fmla="*/ 56 w 444"/>
              <a:gd name="T9" fmla="*/ 1025 h 1373"/>
              <a:gd name="T10" fmla="*/ 63 w 444"/>
              <a:gd name="T11" fmla="*/ 1060 h 1373"/>
              <a:gd name="T12" fmla="*/ 77 w 444"/>
              <a:gd name="T13" fmla="*/ 1255 h 1373"/>
              <a:gd name="T14" fmla="*/ 24 w 444"/>
              <a:gd name="T15" fmla="*/ 1315 h 1373"/>
              <a:gd name="T16" fmla="*/ 95 w 444"/>
              <a:gd name="T17" fmla="*/ 1343 h 1373"/>
              <a:gd name="T18" fmla="*/ 184 w 444"/>
              <a:gd name="T19" fmla="*/ 1321 h 1373"/>
              <a:gd name="T20" fmla="*/ 137 w 444"/>
              <a:gd name="T21" fmla="*/ 1360 h 1373"/>
              <a:gd name="T22" fmla="*/ 267 w 444"/>
              <a:gd name="T23" fmla="*/ 1373 h 1373"/>
              <a:gd name="T24" fmla="*/ 349 w 444"/>
              <a:gd name="T25" fmla="*/ 1345 h 1373"/>
              <a:gd name="T26" fmla="*/ 349 w 444"/>
              <a:gd name="T27" fmla="*/ 1271 h 1373"/>
              <a:gd name="T28" fmla="*/ 368 w 444"/>
              <a:gd name="T29" fmla="*/ 1115 h 1373"/>
              <a:gd name="T30" fmla="*/ 338 w 444"/>
              <a:gd name="T31" fmla="*/ 974 h 1373"/>
              <a:gd name="T32" fmla="*/ 377 w 444"/>
              <a:gd name="T33" fmla="*/ 762 h 1373"/>
              <a:gd name="T34" fmla="*/ 397 w 444"/>
              <a:gd name="T35" fmla="*/ 644 h 1373"/>
              <a:gd name="T36" fmla="*/ 421 w 444"/>
              <a:gd name="T37" fmla="*/ 467 h 1373"/>
              <a:gd name="T38" fmla="*/ 444 w 444"/>
              <a:gd name="T39" fmla="*/ 368 h 1373"/>
              <a:gd name="T40" fmla="*/ 414 w 444"/>
              <a:gd name="T41" fmla="*/ 274 h 1373"/>
              <a:gd name="T42" fmla="*/ 333 w 444"/>
              <a:gd name="T43" fmla="*/ 205 h 1373"/>
              <a:gd name="T44" fmla="*/ 345 w 444"/>
              <a:gd name="T45" fmla="*/ 164 h 1373"/>
              <a:gd name="T46" fmla="*/ 352 w 444"/>
              <a:gd name="T47" fmla="*/ 59 h 1373"/>
              <a:gd name="T48" fmla="*/ 322 w 444"/>
              <a:gd name="T49" fmla="*/ 13 h 1373"/>
              <a:gd name="T50" fmla="*/ 267 w 444"/>
              <a:gd name="T51" fmla="*/ 13 h 1373"/>
              <a:gd name="T52" fmla="*/ 227 w 444"/>
              <a:gd name="T53" fmla="*/ 6 h 1373"/>
              <a:gd name="T54" fmla="*/ 188 w 444"/>
              <a:gd name="T55" fmla="*/ 18 h 1373"/>
              <a:gd name="T56" fmla="*/ 155 w 444"/>
              <a:gd name="T57" fmla="*/ 65 h 1373"/>
              <a:gd name="T58" fmla="*/ 142 w 444"/>
              <a:gd name="T59" fmla="*/ 114 h 1373"/>
              <a:gd name="T60" fmla="*/ 148 w 444"/>
              <a:gd name="T61" fmla="*/ 156 h 1373"/>
              <a:gd name="T62" fmla="*/ 164 w 444"/>
              <a:gd name="T63" fmla="*/ 205 h 1373"/>
              <a:gd name="T64" fmla="*/ 112 w 444"/>
              <a:gd name="T65" fmla="*/ 271 h 1373"/>
              <a:gd name="T66" fmla="*/ 122 w 444"/>
              <a:gd name="T67" fmla="*/ 363 h 1373"/>
              <a:gd name="T68" fmla="*/ 22 w 444"/>
              <a:gd name="T69" fmla="*/ 644 h 1373"/>
              <a:gd name="T70" fmla="*/ 0 w 444"/>
              <a:gd name="T71" fmla="*/ 729 h 1373"/>
              <a:gd name="T72" fmla="*/ 38 w 444"/>
              <a:gd name="T73" fmla="*/ 761 h 1373"/>
              <a:gd name="T74" fmla="*/ 38 w 444"/>
              <a:gd name="T75" fmla="*/ 743 h 1373"/>
              <a:gd name="T76" fmla="*/ 24 w 444"/>
              <a:gd name="T77" fmla="*/ 723 h 1373"/>
              <a:gd name="T78" fmla="*/ 44 w 444"/>
              <a:gd name="T79" fmla="*/ 710 h 1373"/>
              <a:gd name="T80" fmla="*/ 58 w 444"/>
              <a:gd name="T81" fmla="*/ 725 h 1373"/>
              <a:gd name="T82" fmla="*/ 65 w 444"/>
              <a:gd name="T83" fmla="*/ 642 h 1373"/>
              <a:gd name="T84" fmla="*/ 127 w 444"/>
              <a:gd name="T85" fmla="*/ 557 h 1373"/>
              <a:gd name="T86" fmla="*/ 216 w 444"/>
              <a:gd name="T87" fmla="*/ 1024 h 1373"/>
              <a:gd name="T88" fmla="*/ 224 w 444"/>
              <a:gd name="T89" fmla="*/ 1073 h 1373"/>
              <a:gd name="T90" fmla="*/ 232 w 444"/>
              <a:gd name="T91" fmla="*/ 1148 h 1373"/>
              <a:gd name="T92" fmla="*/ 236 w 444"/>
              <a:gd name="T93" fmla="*/ 1283 h 1373"/>
              <a:gd name="T94" fmla="*/ 230 w 444"/>
              <a:gd name="T95" fmla="*/ 1241 h 1373"/>
              <a:gd name="T96" fmla="*/ 204 w 444"/>
              <a:gd name="T97" fmla="*/ 1067 h 1373"/>
              <a:gd name="T98" fmla="*/ 164 w 444"/>
              <a:gd name="T99" fmla="*/ 982 h 1373"/>
              <a:gd name="T100" fmla="*/ 171 w 444"/>
              <a:gd name="T101" fmla="*/ 938 h 1373"/>
              <a:gd name="T102" fmla="*/ 195 w 444"/>
              <a:gd name="T103" fmla="*/ 127 h 1373"/>
              <a:gd name="T104" fmla="*/ 175 w 444"/>
              <a:gd name="T105" fmla="*/ 143 h 1373"/>
              <a:gd name="T106" fmla="*/ 154 w 444"/>
              <a:gd name="T107" fmla="*/ 117 h 1373"/>
              <a:gd name="T108" fmla="*/ 158 w 444"/>
              <a:gd name="T109" fmla="*/ 96 h 1373"/>
              <a:gd name="T110" fmla="*/ 157 w 444"/>
              <a:gd name="T111" fmla="*/ 142 h 1373"/>
              <a:gd name="T112" fmla="*/ 162 w 444"/>
              <a:gd name="T113" fmla="*/ 123 h 1373"/>
              <a:gd name="T114" fmla="*/ 222 w 444"/>
              <a:gd name="T115" fmla="*/ 19 h 1373"/>
              <a:gd name="T116" fmla="*/ 329 w 444"/>
              <a:gd name="T117" fmla="*/ 22 h 1373"/>
              <a:gd name="T118" fmla="*/ 180 w 444"/>
              <a:gd name="T119" fmla="*/ 105 h 1373"/>
              <a:gd name="T120" fmla="*/ 173 w 444"/>
              <a:gd name="T121" fmla="*/ 105 h 1373"/>
              <a:gd name="T122" fmla="*/ 158 w 444"/>
              <a:gd name="T123" fmla="*/ 157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4" h="1373">
                <a:moveTo>
                  <a:pt x="127" y="557"/>
                </a:moveTo>
                <a:lnTo>
                  <a:pt x="127" y="557"/>
                </a:lnTo>
                <a:lnTo>
                  <a:pt x="128" y="594"/>
                </a:lnTo>
                <a:lnTo>
                  <a:pt x="129" y="639"/>
                </a:lnTo>
                <a:lnTo>
                  <a:pt x="129" y="639"/>
                </a:lnTo>
                <a:lnTo>
                  <a:pt x="129" y="644"/>
                </a:lnTo>
                <a:lnTo>
                  <a:pt x="131" y="649"/>
                </a:lnTo>
                <a:lnTo>
                  <a:pt x="135" y="657"/>
                </a:lnTo>
                <a:lnTo>
                  <a:pt x="141" y="666"/>
                </a:lnTo>
                <a:lnTo>
                  <a:pt x="141" y="666"/>
                </a:lnTo>
                <a:lnTo>
                  <a:pt x="129" y="673"/>
                </a:lnTo>
                <a:lnTo>
                  <a:pt x="121" y="681"/>
                </a:lnTo>
                <a:lnTo>
                  <a:pt x="117" y="684"/>
                </a:lnTo>
                <a:lnTo>
                  <a:pt x="116" y="686"/>
                </a:lnTo>
                <a:lnTo>
                  <a:pt x="116" y="686"/>
                </a:lnTo>
                <a:lnTo>
                  <a:pt x="101" y="747"/>
                </a:lnTo>
                <a:lnTo>
                  <a:pt x="101" y="747"/>
                </a:lnTo>
                <a:lnTo>
                  <a:pt x="86" y="754"/>
                </a:lnTo>
                <a:lnTo>
                  <a:pt x="65" y="763"/>
                </a:lnTo>
                <a:lnTo>
                  <a:pt x="65" y="763"/>
                </a:lnTo>
                <a:lnTo>
                  <a:pt x="56" y="767"/>
                </a:lnTo>
                <a:lnTo>
                  <a:pt x="42" y="773"/>
                </a:lnTo>
                <a:lnTo>
                  <a:pt x="29" y="780"/>
                </a:lnTo>
                <a:lnTo>
                  <a:pt x="24" y="783"/>
                </a:lnTo>
                <a:lnTo>
                  <a:pt x="19" y="787"/>
                </a:lnTo>
                <a:lnTo>
                  <a:pt x="19" y="787"/>
                </a:lnTo>
                <a:lnTo>
                  <a:pt x="16" y="795"/>
                </a:lnTo>
                <a:lnTo>
                  <a:pt x="13" y="802"/>
                </a:lnTo>
                <a:lnTo>
                  <a:pt x="12" y="811"/>
                </a:lnTo>
                <a:lnTo>
                  <a:pt x="13" y="823"/>
                </a:lnTo>
                <a:lnTo>
                  <a:pt x="13" y="823"/>
                </a:lnTo>
                <a:lnTo>
                  <a:pt x="16" y="832"/>
                </a:lnTo>
                <a:lnTo>
                  <a:pt x="20" y="841"/>
                </a:lnTo>
                <a:lnTo>
                  <a:pt x="31" y="861"/>
                </a:lnTo>
                <a:lnTo>
                  <a:pt x="43" y="878"/>
                </a:lnTo>
                <a:lnTo>
                  <a:pt x="48" y="883"/>
                </a:lnTo>
                <a:lnTo>
                  <a:pt x="48" y="883"/>
                </a:lnTo>
                <a:lnTo>
                  <a:pt x="40" y="909"/>
                </a:lnTo>
                <a:lnTo>
                  <a:pt x="36" y="929"/>
                </a:lnTo>
                <a:lnTo>
                  <a:pt x="33" y="944"/>
                </a:lnTo>
                <a:lnTo>
                  <a:pt x="33" y="944"/>
                </a:lnTo>
                <a:lnTo>
                  <a:pt x="32" y="951"/>
                </a:lnTo>
                <a:lnTo>
                  <a:pt x="32" y="955"/>
                </a:lnTo>
                <a:lnTo>
                  <a:pt x="35" y="965"/>
                </a:lnTo>
                <a:lnTo>
                  <a:pt x="35" y="965"/>
                </a:lnTo>
                <a:lnTo>
                  <a:pt x="37" y="982"/>
                </a:lnTo>
                <a:lnTo>
                  <a:pt x="40" y="992"/>
                </a:lnTo>
                <a:lnTo>
                  <a:pt x="44" y="1001"/>
                </a:lnTo>
                <a:lnTo>
                  <a:pt x="44" y="1001"/>
                </a:lnTo>
                <a:lnTo>
                  <a:pt x="49" y="1008"/>
                </a:lnTo>
                <a:lnTo>
                  <a:pt x="52" y="1013"/>
                </a:lnTo>
                <a:lnTo>
                  <a:pt x="56" y="1019"/>
                </a:lnTo>
                <a:lnTo>
                  <a:pt x="56" y="1021"/>
                </a:lnTo>
                <a:lnTo>
                  <a:pt x="56" y="1025"/>
                </a:lnTo>
                <a:lnTo>
                  <a:pt x="56" y="1025"/>
                </a:lnTo>
                <a:lnTo>
                  <a:pt x="55" y="1031"/>
                </a:lnTo>
                <a:lnTo>
                  <a:pt x="53" y="1033"/>
                </a:lnTo>
                <a:lnTo>
                  <a:pt x="52" y="1036"/>
                </a:lnTo>
                <a:lnTo>
                  <a:pt x="55" y="1044"/>
                </a:lnTo>
                <a:lnTo>
                  <a:pt x="55" y="1044"/>
                </a:lnTo>
                <a:lnTo>
                  <a:pt x="58" y="1052"/>
                </a:lnTo>
                <a:lnTo>
                  <a:pt x="62" y="1057"/>
                </a:lnTo>
                <a:lnTo>
                  <a:pt x="63" y="1059"/>
                </a:lnTo>
                <a:lnTo>
                  <a:pt x="64" y="1060"/>
                </a:lnTo>
                <a:lnTo>
                  <a:pt x="64" y="1060"/>
                </a:lnTo>
                <a:lnTo>
                  <a:pt x="63" y="1060"/>
                </a:lnTo>
                <a:lnTo>
                  <a:pt x="61" y="1059"/>
                </a:lnTo>
                <a:lnTo>
                  <a:pt x="61" y="1060"/>
                </a:lnTo>
                <a:lnTo>
                  <a:pt x="61" y="1064"/>
                </a:lnTo>
                <a:lnTo>
                  <a:pt x="65" y="1077"/>
                </a:lnTo>
                <a:lnTo>
                  <a:pt x="65" y="1077"/>
                </a:lnTo>
                <a:lnTo>
                  <a:pt x="124" y="1238"/>
                </a:lnTo>
                <a:lnTo>
                  <a:pt x="124" y="1238"/>
                </a:lnTo>
                <a:lnTo>
                  <a:pt x="118" y="1240"/>
                </a:lnTo>
                <a:lnTo>
                  <a:pt x="103" y="1244"/>
                </a:lnTo>
                <a:lnTo>
                  <a:pt x="85" y="1250"/>
                </a:lnTo>
                <a:lnTo>
                  <a:pt x="77" y="1255"/>
                </a:lnTo>
                <a:lnTo>
                  <a:pt x="71" y="1258"/>
                </a:lnTo>
                <a:lnTo>
                  <a:pt x="71" y="1258"/>
                </a:lnTo>
                <a:lnTo>
                  <a:pt x="68" y="1263"/>
                </a:lnTo>
                <a:lnTo>
                  <a:pt x="64" y="1269"/>
                </a:lnTo>
                <a:lnTo>
                  <a:pt x="59" y="1279"/>
                </a:lnTo>
                <a:lnTo>
                  <a:pt x="58" y="1287"/>
                </a:lnTo>
                <a:lnTo>
                  <a:pt x="57" y="1290"/>
                </a:lnTo>
                <a:lnTo>
                  <a:pt x="57" y="1290"/>
                </a:lnTo>
                <a:lnTo>
                  <a:pt x="39" y="1301"/>
                </a:lnTo>
                <a:lnTo>
                  <a:pt x="28" y="1310"/>
                </a:lnTo>
                <a:lnTo>
                  <a:pt x="24" y="1315"/>
                </a:lnTo>
                <a:lnTo>
                  <a:pt x="23" y="1320"/>
                </a:lnTo>
                <a:lnTo>
                  <a:pt x="23" y="1320"/>
                </a:lnTo>
                <a:lnTo>
                  <a:pt x="23" y="1322"/>
                </a:lnTo>
                <a:lnTo>
                  <a:pt x="24" y="1324"/>
                </a:lnTo>
                <a:lnTo>
                  <a:pt x="26" y="1327"/>
                </a:lnTo>
                <a:lnTo>
                  <a:pt x="30" y="1329"/>
                </a:lnTo>
                <a:lnTo>
                  <a:pt x="48" y="1335"/>
                </a:lnTo>
                <a:lnTo>
                  <a:pt x="48" y="1335"/>
                </a:lnTo>
                <a:lnTo>
                  <a:pt x="59" y="1339"/>
                </a:lnTo>
                <a:lnTo>
                  <a:pt x="74" y="1341"/>
                </a:lnTo>
                <a:lnTo>
                  <a:pt x="95" y="1343"/>
                </a:lnTo>
                <a:lnTo>
                  <a:pt x="95" y="1343"/>
                </a:lnTo>
                <a:lnTo>
                  <a:pt x="104" y="1343"/>
                </a:lnTo>
                <a:lnTo>
                  <a:pt x="117" y="1343"/>
                </a:lnTo>
                <a:lnTo>
                  <a:pt x="117" y="1343"/>
                </a:lnTo>
                <a:lnTo>
                  <a:pt x="125" y="1341"/>
                </a:lnTo>
                <a:lnTo>
                  <a:pt x="136" y="1336"/>
                </a:lnTo>
                <a:lnTo>
                  <a:pt x="145" y="1332"/>
                </a:lnTo>
                <a:lnTo>
                  <a:pt x="154" y="1328"/>
                </a:lnTo>
                <a:lnTo>
                  <a:pt x="154" y="1328"/>
                </a:lnTo>
                <a:lnTo>
                  <a:pt x="184" y="1321"/>
                </a:lnTo>
                <a:lnTo>
                  <a:pt x="184" y="1321"/>
                </a:lnTo>
                <a:lnTo>
                  <a:pt x="181" y="1324"/>
                </a:lnTo>
                <a:lnTo>
                  <a:pt x="178" y="1329"/>
                </a:lnTo>
                <a:lnTo>
                  <a:pt x="178" y="1329"/>
                </a:lnTo>
                <a:lnTo>
                  <a:pt x="158" y="1339"/>
                </a:lnTo>
                <a:lnTo>
                  <a:pt x="144" y="1346"/>
                </a:lnTo>
                <a:lnTo>
                  <a:pt x="140" y="1349"/>
                </a:lnTo>
                <a:lnTo>
                  <a:pt x="136" y="1352"/>
                </a:lnTo>
                <a:lnTo>
                  <a:pt x="136" y="1352"/>
                </a:lnTo>
                <a:lnTo>
                  <a:pt x="136" y="1354"/>
                </a:lnTo>
                <a:lnTo>
                  <a:pt x="136" y="1358"/>
                </a:lnTo>
                <a:lnTo>
                  <a:pt x="137" y="1360"/>
                </a:lnTo>
                <a:lnTo>
                  <a:pt x="141" y="1362"/>
                </a:lnTo>
                <a:lnTo>
                  <a:pt x="148" y="1367"/>
                </a:lnTo>
                <a:lnTo>
                  <a:pt x="151" y="1369"/>
                </a:lnTo>
                <a:lnTo>
                  <a:pt x="156" y="1370"/>
                </a:lnTo>
                <a:lnTo>
                  <a:pt x="156" y="1370"/>
                </a:lnTo>
                <a:lnTo>
                  <a:pt x="182" y="1370"/>
                </a:lnTo>
                <a:lnTo>
                  <a:pt x="207" y="1372"/>
                </a:lnTo>
                <a:lnTo>
                  <a:pt x="207" y="1372"/>
                </a:lnTo>
                <a:lnTo>
                  <a:pt x="235" y="1373"/>
                </a:lnTo>
                <a:lnTo>
                  <a:pt x="252" y="1373"/>
                </a:lnTo>
                <a:lnTo>
                  <a:pt x="267" y="1373"/>
                </a:lnTo>
                <a:lnTo>
                  <a:pt x="267" y="1373"/>
                </a:lnTo>
                <a:lnTo>
                  <a:pt x="285" y="1370"/>
                </a:lnTo>
                <a:lnTo>
                  <a:pt x="306" y="1367"/>
                </a:lnTo>
                <a:lnTo>
                  <a:pt x="326" y="1362"/>
                </a:lnTo>
                <a:lnTo>
                  <a:pt x="333" y="1360"/>
                </a:lnTo>
                <a:lnTo>
                  <a:pt x="338" y="1358"/>
                </a:lnTo>
                <a:lnTo>
                  <a:pt x="338" y="1358"/>
                </a:lnTo>
                <a:lnTo>
                  <a:pt x="345" y="1354"/>
                </a:lnTo>
                <a:lnTo>
                  <a:pt x="348" y="1352"/>
                </a:lnTo>
                <a:lnTo>
                  <a:pt x="349" y="1349"/>
                </a:lnTo>
                <a:lnTo>
                  <a:pt x="349" y="1345"/>
                </a:lnTo>
                <a:lnTo>
                  <a:pt x="349" y="1345"/>
                </a:lnTo>
                <a:lnTo>
                  <a:pt x="347" y="1339"/>
                </a:lnTo>
                <a:lnTo>
                  <a:pt x="347" y="1333"/>
                </a:lnTo>
                <a:lnTo>
                  <a:pt x="347" y="1327"/>
                </a:lnTo>
                <a:lnTo>
                  <a:pt x="347" y="1327"/>
                </a:lnTo>
                <a:lnTo>
                  <a:pt x="349" y="1326"/>
                </a:lnTo>
                <a:lnTo>
                  <a:pt x="351" y="1323"/>
                </a:lnTo>
                <a:lnTo>
                  <a:pt x="352" y="1321"/>
                </a:lnTo>
                <a:lnTo>
                  <a:pt x="352" y="1321"/>
                </a:lnTo>
                <a:lnTo>
                  <a:pt x="349" y="1271"/>
                </a:lnTo>
                <a:lnTo>
                  <a:pt x="349" y="1271"/>
                </a:lnTo>
                <a:lnTo>
                  <a:pt x="349" y="1256"/>
                </a:lnTo>
                <a:lnTo>
                  <a:pt x="351" y="1243"/>
                </a:lnTo>
                <a:lnTo>
                  <a:pt x="351" y="1243"/>
                </a:lnTo>
                <a:lnTo>
                  <a:pt x="358" y="1214"/>
                </a:lnTo>
                <a:lnTo>
                  <a:pt x="364" y="1190"/>
                </a:lnTo>
                <a:lnTo>
                  <a:pt x="367" y="1170"/>
                </a:lnTo>
                <a:lnTo>
                  <a:pt x="367" y="1170"/>
                </a:lnTo>
                <a:lnTo>
                  <a:pt x="368" y="1156"/>
                </a:lnTo>
                <a:lnTo>
                  <a:pt x="368" y="1139"/>
                </a:lnTo>
                <a:lnTo>
                  <a:pt x="368" y="1115"/>
                </a:lnTo>
                <a:lnTo>
                  <a:pt x="368" y="1115"/>
                </a:lnTo>
                <a:lnTo>
                  <a:pt x="367" y="1105"/>
                </a:lnTo>
                <a:lnTo>
                  <a:pt x="364" y="1093"/>
                </a:lnTo>
                <a:lnTo>
                  <a:pt x="360" y="1077"/>
                </a:lnTo>
                <a:lnTo>
                  <a:pt x="360" y="1077"/>
                </a:lnTo>
                <a:lnTo>
                  <a:pt x="355" y="1050"/>
                </a:lnTo>
                <a:lnTo>
                  <a:pt x="352" y="1030"/>
                </a:lnTo>
                <a:lnTo>
                  <a:pt x="348" y="1014"/>
                </a:lnTo>
                <a:lnTo>
                  <a:pt x="348" y="1014"/>
                </a:lnTo>
                <a:lnTo>
                  <a:pt x="345" y="1004"/>
                </a:lnTo>
                <a:lnTo>
                  <a:pt x="342" y="993"/>
                </a:lnTo>
                <a:lnTo>
                  <a:pt x="338" y="974"/>
                </a:lnTo>
                <a:lnTo>
                  <a:pt x="338" y="974"/>
                </a:lnTo>
                <a:lnTo>
                  <a:pt x="329" y="947"/>
                </a:lnTo>
                <a:lnTo>
                  <a:pt x="329" y="947"/>
                </a:lnTo>
                <a:lnTo>
                  <a:pt x="338" y="911"/>
                </a:lnTo>
                <a:lnTo>
                  <a:pt x="352" y="855"/>
                </a:lnTo>
                <a:lnTo>
                  <a:pt x="352" y="855"/>
                </a:lnTo>
                <a:lnTo>
                  <a:pt x="364" y="811"/>
                </a:lnTo>
                <a:lnTo>
                  <a:pt x="373" y="780"/>
                </a:lnTo>
                <a:lnTo>
                  <a:pt x="373" y="780"/>
                </a:lnTo>
                <a:lnTo>
                  <a:pt x="375" y="770"/>
                </a:lnTo>
                <a:lnTo>
                  <a:pt x="377" y="762"/>
                </a:lnTo>
                <a:lnTo>
                  <a:pt x="377" y="762"/>
                </a:lnTo>
                <a:lnTo>
                  <a:pt x="379" y="753"/>
                </a:lnTo>
                <a:lnTo>
                  <a:pt x="384" y="736"/>
                </a:lnTo>
                <a:lnTo>
                  <a:pt x="388" y="716"/>
                </a:lnTo>
                <a:lnTo>
                  <a:pt x="391" y="705"/>
                </a:lnTo>
                <a:lnTo>
                  <a:pt x="392" y="697"/>
                </a:lnTo>
                <a:lnTo>
                  <a:pt x="392" y="697"/>
                </a:lnTo>
                <a:lnTo>
                  <a:pt x="394" y="681"/>
                </a:lnTo>
                <a:lnTo>
                  <a:pt x="397" y="665"/>
                </a:lnTo>
                <a:lnTo>
                  <a:pt x="398" y="651"/>
                </a:lnTo>
                <a:lnTo>
                  <a:pt x="397" y="644"/>
                </a:lnTo>
                <a:lnTo>
                  <a:pt x="395" y="638"/>
                </a:lnTo>
                <a:lnTo>
                  <a:pt x="395" y="638"/>
                </a:lnTo>
                <a:lnTo>
                  <a:pt x="385" y="606"/>
                </a:lnTo>
                <a:lnTo>
                  <a:pt x="385" y="606"/>
                </a:lnTo>
                <a:lnTo>
                  <a:pt x="379" y="590"/>
                </a:lnTo>
                <a:lnTo>
                  <a:pt x="375" y="579"/>
                </a:lnTo>
                <a:lnTo>
                  <a:pt x="410" y="474"/>
                </a:lnTo>
                <a:lnTo>
                  <a:pt x="410" y="474"/>
                </a:lnTo>
                <a:lnTo>
                  <a:pt x="415" y="472"/>
                </a:lnTo>
                <a:lnTo>
                  <a:pt x="419" y="469"/>
                </a:lnTo>
                <a:lnTo>
                  <a:pt x="421" y="467"/>
                </a:lnTo>
                <a:lnTo>
                  <a:pt x="421" y="467"/>
                </a:lnTo>
                <a:lnTo>
                  <a:pt x="421" y="461"/>
                </a:lnTo>
                <a:lnTo>
                  <a:pt x="420" y="453"/>
                </a:lnTo>
                <a:lnTo>
                  <a:pt x="418" y="439"/>
                </a:lnTo>
                <a:lnTo>
                  <a:pt x="418" y="439"/>
                </a:lnTo>
                <a:lnTo>
                  <a:pt x="421" y="428"/>
                </a:lnTo>
                <a:lnTo>
                  <a:pt x="431" y="407"/>
                </a:lnTo>
                <a:lnTo>
                  <a:pt x="439" y="385"/>
                </a:lnTo>
                <a:lnTo>
                  <a:pt x="443" y="374"/>
                </a:lnTo>
                <a:lnTo>
                  <a:pt x="444" y="368"/>
                </a:lnTo>
                <a:lnTo>
                  <a:pt x="444" y="368"/>
                </a:lnTo>
                <a:lnTo>
                  <a:pt x="443" y="356"/>
                </a:lnTo>
                <a:lnTo>
                  <a:pt x="440" y="342"/>
                </a:lnTo>
                <a:lnTo>
                  <a:pt x="437" y="327"/>
                </a:lnTo>
                <a:lnTo>
                  <a:pt x="432" y="313"/>
                </a:lnTo>
                <a:lnTo>
                  <a:pt x="432" y="313"/>
                </a:lnTo>
                <a:lnTo>
                  <a:pt x="426" y="300"/>
                </a:lnTo>
                <a:lnTo>
                  <a:pt x="420" y="289"/>
                </a:lnTo>
                <a:lnTo>
                  <a:pt x="414" y="281"/>
                </a:lnTo>
                <a:lnTo>
                  <a:pt x="414" y="281"/>
                </a:lnTo>
                <a:lnTo>
                  <a:pt x="414" y="277"/>
                </a:lnTo>
                <a:lnTo>
                  <a:pt x="414" y="274"/>
                </a:lnTo>
                <a:lnTo>
                  <a:pt x="413" y="269"/>
                </a:lnTo>
                <a:lnTo>
                  <a:pt x="413" y="269"/>
                </a:lnTo>
                <a:lnTo>
                  <a:pt x="410" y="265"/>
                </a:lnTo>
                <a:lnTo>
                  <a:pt x="406" y="261"/>
                </a:lnTo>
                <a:lnTo>
                  <a:pt x="395" y="252"/>
                </a:lnTo>
                <a:lnTo>
                  <a:pt x="378" y="241"/>
                </a:lnTo>
                <a:lnTo>
                  <a:pt x="378" y="241"/>
                </a:lnTo>
                <a:lnTo>
                  <a:pt x="367" y="236"/>
                </a:lnTo>
                <a:lnTo>
                  <a:pt x="359" y="232"/>
                </a:lnTo>
                <a:lnTo>
                  <a:pt x="353" y="227"/>
                </a:lnTo>
                <a:lnTo>
                  <a:pt x="333" y="205"/>
                </a:lnTo>
                <a:lnTo>
                  <a:pt x="333" y="205"/>
                </a:lnTo>
                <a:lnTo>
                  <a:pt x="329" y="198"/>
                </a:lnTo>
                <a:lnTo>
                  <a:pt x="327" y="192"/>
                </a:lnTo>
                <a:lnTo>
                  <a:pt x="326" y="186"/>
                </a:lnTo>
                <a:lnTo>
                  <a:pt x="326" y="186"/>
                </a:lnTo>
                <a:lnTo>
                  <a:pt x="327" y="172"/>
                </a:lnTo>
                <a:lnTo>
                  <a:pt x="328" y="163"/>
                </a:lnTo>
                <a:lnTo>
                  <a:pt x="328" y="163"/>
                </a:lnTo>
                <a:lnTo>
                  <a:pt x="336" y="165"/>
                </a:lnTo>
                <a:lnTo>
                  <a:pt x="342" y="165"/>
                </a:lnTo>
                <a:lnTo>
                  <a:pt x="345" y="164"/>
                </a:lnTo>
                <a:lnTo>
                  <a:pt x="345" y="163"/>
                </a:lnTo>
                <a:lnTo>
                  <a:pt x="345" y="163"/>
                </a:lnTo>
                <a:lnTo>
                  <a:pt x="348" y="142"/>
                </a:lnTo>
                <a:lnTo>
                  <a:pt x="352" y="120"/>
                </a:lnTo>
                <a:lnTo>
                  <a:pt x="352" y="102"/>
                </a:lnTo>
                <a:lnTo>
                  <a:pt x="352" y="102"/>
                </a:lnTo>
                <a:lnTo>
                  <a:pt x="353" y="93"/>
                </a:lnTo>
                <a:lnTo>
                  <a:pt x="354" y="83"/>
                </a:lnTo>
                <a:lnTo>
                  <a:pt x="354" y="83"/>
                </a:lnTo>
                <a:lnTo>
                  <a:pt x="353" y="68"/>
                </a:lnTo>
                <a:lnTo>
                  <a:pt x="352" y="59"/>
                </a:lnTo>
                <a:lnTo>
                  <a:pt x="349" y="52"/>
                </a:lnTo>
                <a:lnTo>
                  <a:pt x="349" y="52"/>
                </a:lnTo>
                <a:lnTo>
                  <a:pt x="344" y="45"/>
                </a:lnTo>
                <a:lnTo>
                  <a:pt x="341" y="44"/>
                </a:lnTo>
                <a:lnTo>
                  <a:pt x="341" y="44"/>
                </a:lnTo>
                <a:lnTo>
                  <a:pt x="341" y="40"/>
                </a:lnTo>
                <a:lnTo>
                  <a:pt x="339" y="31"/>
                </a:lnTo>
                <a:lnTo>
                  <a:pt x="336" y="26"/>
                </a:lnTo>
                <a:lnTo>
                  <a:pt x="333" y="20"/>
                </a:lnTo>
                <a:lnTo>
                  <a:pt x="328" y="17"/>
                </a:lnTo>
                <a:lnTo>
                  <a:pt x="322" y="13"/>
                </a:lnTo>
                <a:lnTo>
                  <a:pt x="322" y="13"/>
                </a:lnTo>
                <a:lnTo>
                  <a:pt x="315" y="12"/>
                </a:lnTo>
                <a:lnTo>
                  <a:pt x="309" y="11"/>
                </a:lnTo>
                <a:lnTo>
                  <a:pt x="296" y="11"/>
                </a:lnTo>
                <a:lnTo>
                  <a:pt x="287" y="11"/>
                </a:lnTo>
                <a:lnTo>
                  <a:pt x="283" y="12"/>
                </a:lnTo>
                <a:lnTo>
                  <a:pt x="283" y="12"/>
                </a:lnTo>
                <a:lnTo>
                  <a:pt x="275" y="14"/>
                </a:lnTo>
                <a:lnTo>
                  <a:pt x="270" y="14"/>
                </a:lnTo>
                <a:lnTo>
                  <a:pt x="267" y="13"/>
                </a:lnTo>
                <a:lnTo>
                  <a:pt x="267" y="13"/>
                </a:lnTo>
                <a:lnTo>
                  <a:pt x="256" y="6"/>
                </a:lnTo>
                <a:lnTo>
                  <a:pt x="248" y="1"/>
                </a:lnTo>
                <a:lnTo>
                  <a:pt x="244" y="0"/>
                </a:lnTo>
                <a:lnTo>
                  <a:pt x="242" y="0"/>
                </a:lnTo>
                <a:lnTo>
                  <a:pt x="242" y="0"/>
                </a:lnTo>
                <a:lnTo>
                  <a:pt x="237" y="1"/>
                </a:lnTo>
                <a:lnTo>
                  <a:pt x="234" y="2"/>
                </a:lnTo>
                <a:lnTo>
                  <a:pt x="230" y="5"/>
                </a:lnTo>
                <a:lnTo>
                  <a:pt x="229" y="5"/>
                </a:lnTo>
                <a:lnTo>
                  <a:pt x="229" y="5"/>
                </a:lnTo>
                <a:lnTo>
                  <a:pt x="227" y="6"/>
                </a:lnTo>
                <a:lnTo>
                  <a:pt x="226" y="10"/>
                </a:lnTo>
                <a:lnTo>
                  <a:pt x="223" y="14"/>
                </a:lnTo>
                <a:lnTo>
                  <a:pt x="223" y="14"/>
                </a:lnTo>
                <a:lnTo>
                  <a:pt x="213" y="13"/>
                </a:lnTo>
                <a:lnTo>
                  <a:pt x="203" y="12"/>
                </a:lnTo>
                <a:lnTo>
                  <a:pt x="195" y="11"/>
                </a:lnTo>
                <a:lnTo>
                  <a:pt x="195" y="11"/>
                </a:lnTo>
                <a:lnTo>
                  <a:pt x="193" y="12"/>
                </a:lnTo>
                <a:lnTo>
                  <a:pt x="190" y="13"/>
                </a:lnTo>
                <a:lnTo>
                  <a:pt x="189" y="15"/>
                </a:lnTo>
                <a:lnTo>
                  <a:pt x="188" y="18"/>
                </a:lnTo>
                <a:lnTo>
                  <a:pt x="188" y="22"/>
                </a:lnTo>
                <a:lnTo>
                  <a:pt x="188" y="27"/>
                </a:lnTo>
                <a:lnTo>
                  <a:pt x="188" y="34"/>
                </a:lnTo>
                <a:lnTo>
                  <a:pt x="188" y="34"/>
                </a:lnTo>
                <a:lnTo>
                  <a:pt x="178" y="40"/>
                </a:lnTo>
                <a:lnTo>
                  <a:pt x="170" y="47"/>
                </a:lnTo>
                <a:lnTo>
                  <a:pt x="165" y="52"/>
                </a:lnTo>
                <a:lnTo>
                  <a:pt x="165" y="52"/>
                </a:lnTo>
                <a:lnTo>
                  <a:pt x="161" y="59"/>
                </a:lnTo>
                <a:lnTo>
                  <a:pt x="161" y="59"/>
                </a:lnTo>
                <a:lnTo>
                  <a:pt x="155" y="65"/>
                </a:lnTo>
                <a:lnTo>
                  <a:pt x="150" y="70"/>
                </a:lnTo>
                <a:lnTo>
                  <a:pt x="145" y="77"/>
                </a:lnTo>
                <a:lnTo>
                  <a:pt x="145" y="77"/>
                </a:lnTo>
                <a:lnTo>
                  <a:pt x="140" y="91"/>
                </a:lnTo>
                <a:lnTo>
                  <a:pt x="136" y="100"/>
                </a:lnTo>
                <a:lnTo>
                  <a:pt x="136" y="100"/>
                </a:lnTo>
                <a:lnTo>
                  <a:pt x="136" y="104"/>
                </a:lnTo>
                <a:lnTo>
                  <a:pt x="136" y="106"/>
                </a:lnTo>
                <a:lnTo>
                  <a:pt x="137" y="109"/>
                </a:lnTo>
                <a:lnTo>
                  <a:pt x="137" y="109"/>
                </a:lnTo>
                <a:lnTo>
                  <a:pt x="142" y="114"/>
                </a:lnTo>
                <a:lnTo>
                  <a:pt x="143" y="117"/>
                </a:lnTo>
                <a:lnTo>
                  <a:pt x="143" y="117"/>
                </a:lnTo>
                <a:lnTo>
                  <a:pt x="145" y="138"/>
                </a:lnTo>
                <a:lnTo>
                  <a:pt x="145" y="138"/>
                </a:lnTo>
                <a:lnTo>
                  <a:pt x="142" y="142"/>
                </a:lnTo>
                <a:lnTo>
                  <a:pt x="141" y="145"/>
                </a:lnTo>
                <a:lnTo>
                  <a:pt x="141" y="146"/>
                </a:lnTo>
                <a:lnTo>
                  <a:pt x="141" y="149"/>
                </a:lnTo>
                <a:lnTo>
                  <a:pt x="141" y="149"/>
                </a:lnTo>
                <a:lnTo>
                  <a:pt x="144" y="153"/>
                </a:lnTo>
                <a:lnTo>
                  <a:pt x="148" y="156"/>
                </a:lnTo>
                <a:lnTo>
                  <a:pt x="154" y="158"/>
                </a:lnTo>
                <a:lnTo>
                  <a:pt x="154" y="158"/>
                </a:lnTo>
                <a:lnTo>
                  <a:pt x="156" y="181"/>
                </a:lnTo>
                <a:lnTo>
                  <a:pt x="156" y="181"/>
                </a:lnTo>
                <a:lnTo>
                  <a:pt x="157" y="186"/>
                </a:lnTo>
                <a:lnTo>
                  <a:pt x="160" y="192"/>
                </a:lnTo>
                <a:lnTo>
                  <a:pt x="163" y="199"/>
                </a:lnTo>
                <a:lnTo>
                  <a:pt x="163" y="199"/>
                </a:lnTo>
                <a:lnTo>
                  <a:pt x="163" y="202"/>
                </a:lnTo>
                <a:lnTo>
                  <a:pt x="164" y="205"/>
                </a:lnTo>
                <a:lnTo>
                  <a:pt x="164" y="205"/>
                </a:lnTo>
                <a:lnTo>
                  <a:pt x="157" y="209"/>
                </a:lnTo>
                <a:lnTo>
                  <a:pt x="151" y="212"/>
                </a:lnTo>
                <a:lnTo>
                  <a:pt x="143" y="218"/>
                </a:lnTo>
                <a:lnTo>
                  <a:pt x="143" y="218"/>
                </a:lnTo>
                <a:lnTo>
                  <a:pt x="135" y="227"/>
                </a:lnTo>
                <a:lnTo>
                  <a:pt x="124" y="239"/>
                </a:lnTo>
                <a:lnTo>
                  <a:pt x="119" y="248"/>
                </a:lnTo>
                <a:lnTo>
                  <a:pt x="116" y="255"/>
                </a:lnTo>
                <a:lnTo>
                  <a:pt x="114" y="263"/>
                </a:lnTo>
                <a:lnTo>
                  <a:pt x="112" y="271"/>
                </a:lnTo>
                <a:lnTo>
                  <a:pt x="112" y="271"/>
                </a:lnTo>
                <a:lnTo>
                  <a:pt x="112" y="278"/>
                </a:lnTo>
                <a:lnTo>
                  <a:pt x="115" y="287"/>
                </a:lnTo>
                <a:lnTo>
                  <a:pt x="118" y="301"/>
                </a:lnTo>
                <a:lnTo>
                  <a:pt x="122" y="311"/>
                </a:lnTo>
                <a:lnTo>
                  <a:pt x="124" y="316"/>
                </a:lnTo>
                <a:lnTo>
                  <a:pt x="124" y="316"/>
                </a:lnTo>
                <a:lnTo>
                  <a:pt x="117" y="341"/>
                </a:lnTo>
                <a:lnTo>
                  <a:pt x="117" y="341"/>
                </a:lnTo>
                <a:lnTo>
                  <a:pt x="117" y="344"/>
                </a:lnTo>
                <a:lnTo>
                  <a:pt x="118" y="350"/>
                </a:lnTo>
                <a:lnTo>
                  <a:pt x="122" y="363"/>
                </a:lnTo>
                <a:lnTo>
                  <a:pt x="129" y="379"/>
                </a:lnTo>
                <a:lnTo>
                  <a:pt x="129" y="379"/>
                </a:lnTo>
                <a:lnTo>
                  <a:pt x="103" y="444"/>
                </a:lnTo>
                <a:lnTo>
                  <a:pt x="81" y="497"/>
                </a:lnTo>
                <a:lnTo>
                  <a:pt x="62" y="537"/>
                </a:lnTo>
                <a:lnTo>
                  <a:pt x="62" y="537"/>
                </a:lnTo>
                <a:lnTo>
                  <a:pt x="50" y="565"/>
                </a:lnTo>
                <a:lnTo>
                  <a:pt x="39" y="590"/>
                </a:lnTo>
                <a:lnTo>
                  <a:pt x="28" y="626"/>
                </a:lnTo>
                <a:lnTo>
                  <a:pt x="28" y="626"/>
                </a:lnTo>
                <a:lnTo>
                  <a:pt x="22" y="644"/>
                </a:lnTo>
                <a:lnTo>
                  <a:pt x="19" y="650"/>
                </a:lnTo>
                <a:lnTo>
                  <a:pt x="16" y="657"/>
                </a:lnTo>
                <a:lnTo>
                  <a:pt x="16" y="657"/>
                </a:lnTo>
                <a:lnTo>
                  <a:pt x="6" y="672"/>
                </a:lnTo>
                <a:lnTo>
                  <a:pt x="3" y="681"/>
                </a:lnTo>
                <a:lnTo>
                  <a:pt x="0" y="685"/>
                </a:lnTo>
                <a:lnTo>
                  <a:pt x="0" y="685"/>
                </a:lnTo>
                <a:lnTo>
                  <a:pt x="0" y="697"/>
                </a:lnTo>
                <a:lnTo>
                  <a:pt x="0" y="709"/>
                </a:lnTo>
                <a:lnTo>
                  <a:pt x="0" y="709"/>
                </a:lnTo>
                <a:lnTo>
                  <a:pt x="0" y="729"/>
                </a:lnTo>
                <a:lnTo>
                  <a:pt x="0" y="729"/>
                </a:lnTo>
                <a:lnTo>
                  <a:pt x="7" y="737"/>
                </a:lnTo>
                <a:lnTo>
                  <a:pt x="16" y="749"/>
                </a:lnTo>
                <a:lnTo>
                  <a:pt x="16" y="749"/>
                </a:lnTo>
                <a:lnTo>
                  <a:pt x="18" y="751"/>
                </a:lnTo>
                <a:lnTo>
                  <a:pt x="22" y="753"/>
                </a:lnTo>
                <a:lnTo>
                  <a:pt x="26" y="755"/>
                </a:lnTo>
                <a:lnTo>
                  <a:pt x="26" y="755"/>
                </a:lnTo>
                <a:lnTo>
                  <a:pt x="31" y="758"/>
                </a:lnTo>
                <a:lnTo>
                  <a:pt x="36" y="760"/>
                </a:lnTo>
                <a:lnTo>
                  <a:pt x="38" y="761"/>
                </a:lnTo>
                <a:lnTo>
                  <a:pt x="38" y="761"/>
                </a:lnTo>
                <a:lnTo>
                  <a:pt x="39" y="760"/>
                </a:lnTo>
                <a:lnTo>
                  <a:pt x="39" y="758"/>
                </a:lnTo>
                <a:lnTo>
                  <a:pt x="40" y="756"/>
                </a:lnTo>
                <a:lnTo>
                  <a:pt x="40" y="756"/>
                </a:lnTo>
                <a:lnTo>
                  <a:pt x="42" y="755"/>
                </a:lnTo>
                <a:lnTo>
                  <a:pt x="44" y="754"/>
                </a:lnTo>
                <a:lnTo>
                  <a:pt x="44" y="754"/>
                </a:lnTo>
                <a:lnTo>
                  <a:pt x="40" y="748"/>
                </a:lnTo>
                <a:lnTo>
                  <a:pt x="38" y="743"/>
                </a:lnTo>
                <a:lnTo>
                  <a:pt x="38" y="743"/>
                </a:lnTo>
                <a:lnTo>
                  <a:pt x="39" y="742"/>
                </a:lnTo>
                <a:lnTo>
                  <a:pt x="40" y="742"/>
                </a:lnTo>
                <a:lnTo>
                  <a:pt x="42" y="741"/>
                </a:lnTo>
                <a:lnTo>
                  <a:pt x="40" y="737"/>
                </a:lnTo>
                <a:lnTo>
                  <a:pt x="40" y="737"/>
                </a:lnTo>
                <a:lnTo>
                  <a:pt x="32" y="730"/>
                </a:lnTo>
                <a:lnTo>
                  <a:pt x="28" y="727"/>
                </a:lnTo>
                <a:lnTo>
                  <a:pt x="28" y="727"/>
                </a:lnTo>
                <a:lnTo>
                  <a:pt x="25" y="724"/>
                </a:lnTo>
                <a:lnTo>
                  <a:pt x="24" y="723"/>
                </a:lnTo>
                <a:lnTo>
                  <a:pt x="24" y="723"/>
                </a:lnTo>
                <a:lnTo>
                  <a:pt x="26" y="709"/>
                </a:lnTo>
                <a:lnTo>
                  <a:pt x="31" y="692"/>
                </a:lnTo>
                <a:lnTo>
                  <a:pt x="31" y="692"/>
                </a:lnTo>
                <a:lnTo>
                  <a:pt x="35" y="692"/>
                </a:lnTo>
                <a:lnTo>
                  <a:pt x="39" y="692"/>
                </a:lnTo>
                <a:lnTo>
                  <a:pt x="39" y="692"/>
                </a:lnTo>
                <a:lnTo>
                  <a:pt x="40" y="694"/>
                </a:lnTo>
                <a:lnTo>
                  <a:pt x="40" y="696"/>
                </a:lnTo>
                <a:lnTo>
                  <a:pt x="43" y="701"/>
                </a:lnTo>
                <a:lnTo>
                  <a:pt x="44" y="710"/>
                </a:lnTo>
                <a:lnTo>
                  <a:pt x="44" y="710"/>
                </a:lnTo>
                <a:lnTo>
                  <a:pt x="44" y="715"/>
                </a:lnTo>
                <a:lnTo>
                  <a:pt x="45" y="722"/>
                </a:lnTo>
                <a:lnTo>
                  <a:pt x="45" y="727"/>
                </a:lnTo>
                <a:lnTo>
                  <a:pt x="48" y="730"/>
                </a:lnTo>
                <a:lnTo>
                  <a:pt x="49" y="732"/>
                </a:lnTo>
                <a:lnTo>
                  <a:pt x="52" y="732"/>
                </a:lnTo>
                <a:lnTo>
                  <a:pt x="52" y="732"/>
                </a:lnTo>
                <a:lnTo>
                  <a:pt x="55" y="732"/>
                </a:lnTo>
                <a:lnTo>
                  <a:pt x="57" y="731"/>
                </a:lnTo>
                <a:lnTo>
                  <a:pt x="58" y="729"/>
                </a:lnTo>
                <a:lnTo>
                  <a:pt x="58" y="725"/>
                </a:lnTo>
                <a:lnTo>
                  <a:pt x="59" y="718"/>
                </a:lnTo>
                <a:lnTo>
                  <a:pt x="61" y="710"/>
                </a:lnTo>
                <a:lnTo>
                  <a:pt x="61" y="710"/>
                </a:lnTo>
                <a:lnTo>
                  <a:pt x="66" y="691"/>
                </a:lnTo>
                <a:lnTo>
                  <a:pt x="69" y="683"/>
                </a:lnTo>
                <a:lnTo>
                  <a:pt x="70" y="676"/>
                </a:lnTo>
                <a:lnTo>
                  <a:pt x="70" y="676"/>
                </a:lnTo>
                <a:lnTo>
                  <a:pt x="69" y="659"/>
                </a:lnTo>
                <a:lnTo>
                  <a:pt x="66" y="644"/>
                </a:lnTo>
                <a:lnTo>
                  <a:pt x="66" y="644"/>
                </a:lnTo>
                <a:lnTo>
                  <a:pt x="65" y="642"/>
                </a:lnTo>
                <a:lnTo>
                  <a:pt x="64" y="638"/>
                </a:lnTo>
                <a:lnTo>
                  <a:pt x="63" y="633"/>
                </a:lnTo>
                <a:lnTo>
                  <a:pt x="65" y="627"/>
                </a:lnTo>
                <a:lnTo>
                  <a:pt x="65" y="627"/>
                </a:lnTo>
                <a:lnTo>
                  <a:pt x="71" y="620"/>
                </a:lnTo>
                <a:lnTo>
                  <a:pt x="77" y="613"/>
                </a:lnTo>
                <a:lnTo>
                  <a:pt x="86" y="606"/>
                </a:lnTo>
                <a:lnTo>
                  <a:pt x="86" y="606"/>
                </a:lnTo>
                <a:lnTo>
                  <a:pt x="107" y="580"/>
                </a:lnTo>
                <a:lnTo>
                  <a:pt x="127" y="557"/>
                </a:lnTo>
                <a:lnTo>
                  <a:pt x="127" y="557"/>
                </a:lnTo>
                <a:close/>
                <a:moveTo>
                  <a:pt x="203" y="900"/>
                </a:moveTo>
                <a:lnTo>
                  <a:pt x="196" y="960"/>
                </a:lnTo>
                <a:lnTo>
                  <a:pt x="196" y="960"/>
                </a:lnTo>
                <a:lnTo>
                  <a:pt x="202" y="975"/>
                </a:lnTo>
                <a:lnTo>
                  <a:pt x="202" y="975"/>
                </a:lnTo>
                <a:lnTo>
                  <a:pt x="203" y="982"/>
                </a:lnTo>
                <a:lnTo>
                  <a:pt x="206" y="993"/>
                </a:lnTo>
                <a:lnTo>
                  <a:pt x="209" y="1008"/>
                </a:lnTo>
                <a:lnTo>
                  <a:pt x="209" y="1008"/>
                </a:lnTo>
                <a:lnTo>
                  <a:pt x="215" y="1025"/>
                </a:lnTo>
                <a:lnTo>
                  <a:pt x="216" y="1024"/>
                </a:lnTo>
                <a:lnTo>
                  <a:pt x="219" y="1026"/>
                </a:lnTo>
                <a:lnTo>
                  <a:pt x="219" y="1026"/>
                </a:lnTo>
                <a:lnTo>
                  <a:pt x="224" y="1037"/>
                </a:lnTo>
                <a:lnTo>
                  <a:pt x="227" y="1043"/>
                </a:lnTo>
                <a:lnTo>
                  <a:pt x="227" y="1043"/>
                </a:lnTo>
                <a:lnTo>
                  <a:pt x="224" y="1047"/>
                </a:lnTo>
                <a:lnTo>
                  <a:pt x="222" y="1052"/>
                </a:lnTo>
                <a:lnTo>
                  <a:pt x="222" y="1060"/>
                </a:lnTo>
                <a:lnTo>
                  <a:pt x="222" y="1060"/>
                </a:lnTo>
                <a:lnTo>
                  <a:pt x="222" y="1069"/>
                </a:lnTo>
                <a:lnTo>
                  <a:pt x="224" y="1073"/>
                </a:lnTo>
                <a:lnTo>
                  <a:pt x="229" y="1080"/>
                </a:lnTo>
                <a:lnTo>
                  <a:pt x="229" y="1080"/>
                </a:lnTo>
                <a:lnTo>
                  <a:pt x="230" y="1083"/>
                </a:lnTo>
                <a:lnTo>
                  <a:pt x="229" y="1085"/>
                </a:lnTo>
                <a:lnTo>
                  <a:pt x="228" y="1089"/>
                </a:lnTo>
                <a:lnTo>
                  <a:pt x="228" y="1089"/>
                </a:lnTo>
                <a:lnTo>
                  <a:pt x="228" y="1096"/>
                </a:lnTo>
                <a:lnTo>
                  <a:pt x="228" y="1109"/>
                </a:lnTo>
                <a:lnTo>
                  <a:pt x="230" y="1135"/>
                </a:lnTo>
                <a:lnTo>
                  <a:pt x="230" y="1135"/>
                </a:lnTo>
                <a:lnTo>
                  <a:pt x="232" y="1148"/>
                </a:lnTo>
                <a:lnTo>
                  <a:pt x="235" y="1168"/>
                </a:lnTo>
                <a:lnTo>
                  <a:pt x="240" y="1188"/>
                </a:lnTo>
                <a:lnTo>
                  <a:pt x="241" y="1202"/>
                </a:lnTo>
                <a:lnTo>
                  <a:pt x="241" y="1202"/>
                </a:lnTo>
                <a:lnTo>
                  <a:pt x="242" y="1242"/>
                </a:lnTo>
                <a:lnTo>
                  <a:pt x="244" y="1276"/>
                </a:lnTo>
                <a:lnTo>
                  <a:pt x="244" y="1276"/>
                </a:lnTo>
                <a:lnTo>
                  <a:pt x="243" y="1279"/>
                </a:lnTo>
                <a:lnTo>
                  <a:pt x="240" y="1280"/>
                </a:lnTo>
                <a:lnTo>
                  <a:pt x="236" y="1283"/>
                </a:lnTo>
                <a:lnTo>
                  <a:pt x="236" y="1283"/>
                </a:lnTo>
                <a:lnTo>
                  <a:pt x="235" y="1282"/>
                </a:lnTo>
                <a:lnTo>
                  <a:pt x="234" y="1280"/>
                </a:lnTo>
                <a:lnTo>
                  <a:pt x="234" y="1280"/>
                </a:lnTo>
                <a:lnTo>
                  <a:pt x="233" y="1277"/>
                </a:lnTo>
                <a:lnTo>
                  <a:pt x="233" y="1277"/>
                </a:lnTo>
                <a:lnTo>
                  <a:pt x="233" y="1277"/>
                </a:lnTo>
                <a:lnTo>
                  <a:pt x="233" y="1264"/>
                </a:lnTo>
                <a:lnTo>
                  <a:pt x="233" y="1264"/>
                </a:lnTo>
                <a:lnTo>
                  <a:pt x="232" y="1256"/>
                </a:lnTo>
                <a:lnTo>
                  <a:pt x="230" y="1241"/>
                </a:lnTo>
                <a:lnTo>
                  <a:pt x="230" y="1241"/>
                </a:lnTo>
                <a:lnTo>
                  <a:pt x="229" y="1234"/>
                </a:lnTo>
                <a:lnTo>
                  <a:pt x="227" y="1227"/>
                </a:lnTo>
                <a:lnTo>
                  <a:pt x="223" y="1216"/>
                </a:lnTo>
                <a:lnTo>
                  <a:pt x="223" y="1216"/>
                </a:lnTo>
                <a:lnTo>
                  <a:pt x="214" y="1181"/>
                </a:lnTo>
                <a:lnTo>
                  <a:pt x="207" y="1148"/>
                </a:lnTo>
                <a:lnTo>
                  <a:pt x="207" y="1148"/>
                </a:lnTo>
                <a:lnTo>
                  <a:pt x="207" y="1112"/>
                </a:lnTo>
                <a:lnTo>
                  <a:pt x="206" y="1085"/>
                </a:lnTo>
                <a:lnTo>
                  <a:pt x="204" y="1067"/>
                </a:lnTo>
                <a:lnTo>
                  <a:pt x="204" y="1067"/>
                </a:lnTo>
                <a:lnTo>
                  <a:pt x="202" y="1060"/>
                </a:lnTo>
                <a:lnTo>
                  <a:pt x="200" y="1054"/>
                </a:lnTo>
                <a:lnTo>
                  <a:pt x="196" y="1049"/>
                </a:lnTo>
                <a:lnTo>
                  <a:pt x="193" y="1045"/>
                </a:lnTo>
                <a:lnTo>
                  <a:pt x="193" y="1045"/>
                </a:lnTo>
                <a:lnTo>
                  <a:pt x="187" y="1034"/>
                </a:lnTo>
                <a:lnTo>
                  <a:pt x="178" y="1018"/>
                </a:lnTo>
                <a:lnTo>
                  <a:pt x="167" y="993"/>
                </a:lnTo>
                <a:lnTo>
                  <a:pt x="167" y="993"/>
                </a:lnTo>
                <a:lnTo>
                  <a:pt x="165" y="990"/>
                </a:lnTo>
                <a:lnTo>
                  <a:pt x="164" y="982"/>
                </a:lnTo>
                <a:lnTo>
                  <a:pt x="163" y="975"/>
                </a:lnTo>
                <a:lnTo>
                  <a:pt x="164" y="967"/>
                </a:lnTo>
                <a:lnTo>
                  <a:pt x="164" y="967"/>
                </a:lnTo>
                <a:lnTo>
                  <a:pt x="164" y="957"/>
                </a:lnTo>
                <a:lnTo>
                  <a:pt x="165" y="952"/>
                </a:lnTo>
                <a:lnTo>
                  <a:pt x="165" y="952"/>
                </a:lnTo>
                <a:lnTo>
                  <a:pt x="167" y="948"/>
                </a:lnTo>
                <a:lnTo>
                  <a:pt x="169" y="944"/>
                </a:lnTo>
                <a:lnTo>
                  <a:pt x="169" y="944"/>
                </a:lnTo>
                <a:lnTo>
                  <a:pt x="170" y="939"/>
                </a:lnTo>
                <a:lnTo>
                  <a:pt x="171" y="938"/>
                </a:lnTo>
                <a:lnTo>
                  <a:pt x="171" y="938"/>
                </a:lnTo>
                <a:lnTo>
                  <a:pt x="182" y="924"/>
                </a:lnTo>
                <a:lnTo>
                  <a:pt x="182" y="924"/>
                </a:lnTo>
                <a:lnTo>
                  <a:pt x="186" y="919"/>
                </a:lnTo>
                <a:lnTo>
                  <a:pt x="188" y="914"/>
                </a:lnTo>
                <a:lnTo>
                  <a:pt x="191" y="907"/>
                </a:lnTo>
                <a:lnTo>
                  <a:pt x="191" y="907"/>
                </a:lnTo>
                <a:lnTo>
                  <a:pt x="203" y="900"/>
                </a:lnTo>
                <a:lnTo>
                  <a:pt x="203" y="900"/>
                </a:lnTo>
                <a:close/>
                <a:moveTo>
                  <a:pt x="195" y="127"/>
                </a:moveTo>
                <a:lnTo>
                  <a:pt x="195" y="127"/>
                </a:lnTo>
                <a:lnTo>
                  <a:pt x="196" y="130"/>
                </a:lnTo>
                <a:lnTo>
                  <a:pt x="196" y="136"/>
                </a:lnTo>
                <a:lnTo>
                  <a:pt x="196" y="136"/>
                </a:lnTo>
                <a:lnTo>
                  <a:pt x="196" y="142"/>
                </a:lnTo>
                <a:lnTo>
                  <a:pt x="193" y="147"/>
                </a:lnTo>
                <a:lnTo>
                  <a:pt x="193" y="147"/>
                </a:lnTo>
                <a:lnTo>
                  <a:pt x="189" y="153"/>
                </a:lnTo>
                <a:lnTo>
                  <a:pt x="188" y="157"/>
                </a:lnTo>
                <a:lnTo>
                  <a:pt x="178" y="157"/>
                </a:lnTo>
                <a:lnTo>
                  <a:pt x="178" y="157"/>
                </a:lnTo>
                <a:lnTo>
                  <a:pt x="175" y="143"/>
                </a:lnTo>
                <a:lnTo>
                  <a:pt x="175" y="143"/>
                </a:lnTo>
                <a:lnTo>
                  <a:pt x="170" y="127"/>
                </a:lnTo>
                <a:lnTo>
                  <a:pt x="195" y="127"/>
                </a:lnTo>
                <a:close/>
                <a:moveTo>
                  <a:pt x="158" y="96"/>
                </a:moveTo>
                <a:lnTo>
                  <a:pt x="158" y="96"/>
                </a:lnTo>
                <a:lnTo>
                  <a:pt x="160" y="107"/>
                </a:lnTo>
                <a:lnTo>
                  <a:pt x="160" y="107"/>
                </a:lnTo>
                <a:lnTo>
                  <a:pt x="161" y="118"/>
                </a:lnTo>
                <a:lnTo>
                  <a:pt x="161" y="118"/>
                </a:lnTo>
                <a:lnTo>
                  <a:pt x="157" y="118"/>
                </a:lnTo>
                <a:lnTo>
                  <a:pt x="154" y="117"/>
                </a:lnTo>
                <a:lnTo>
                  <a:pt x="153" y="116"/>
                </a:lnTo>
                <a:lnTo>
                  <a:pt x="153" y="116"/>
                </a:lnTo>
                <a:lnTo>
                  <a:pt x="150" y="112"/>
                </a:lnTo>
                <a:lnTo>
                  <a:pt x="149" y="107"/>
                </a:lnTo>
                <a:lnTo>
                  <a:pt x="149" y="107"/>
                </a:lnTo>
                <a:lnTo>
                  <a:pt x="150" y="104"/>
                </a:lnTo>
                <a:lnTo>
                  <a:pt x="153" y="99"/>
                </a:lnTo>
                <a:lnTo>
                  <a:pt x="153" y="99"/>
                </a:lnTo>
                <a:lnTo>
                  <a:pt x="156" y="97"/>
                </a:lnTo>
                <a:lnTo>
                  <a:pt x="158" y="96"/>
                </a:lnTo>
                <a:lnTo>
                  <a:pt x="158" y="96"/>
                </a:lnTo>
                <a:close/>
                <a:moveTo>
                  <a:pt x="157" y="142"/>
                </a:moveTo>
                <a:lnTo>
                  <a:pt x="157" y="137"/>
                </a:lnTo>
                <a:lnTo>
                  <a:pt x="157" y="137"/>
                </a:lnTo>
                <a:lnTo>
                  <a:pt x="161" y="135"/>
                </a:lnTo>
                <a:lnTo>
                  <a:pt x="164" y="133"/>
                </a:lnTo>
                <a:lnTo>
                  <a:pt x="165" y="133"/>
                </a:lnTo>
                <a:lnTo>
                  <a:pt x="165" y="133"/>
                </a:lnTo>
                <a:lnTo>
                  <a:pt x="173" y="151"/>
                </a:lnTo>
                <a:lnTo>
                  <a:pt x="173" y="151"/>
                </a:lnTo>
                <a:lnTo>
                  <a:pt x="164" y="145"/>
                </a:lnTo>
                <a:lnTo>
                  <a:pt x="157" y="142"/>
                </a:lnTo>
                <a:lnTo>
                  <a:pt x="157" y="142"/>
                </a:lnTo>
                <a:close/>
                <a:moveTo>
                  <a:pt x="173" y="151"/>
                </a:moveTo>
                <a:lnTo>
                  <a:pt x="173" y="151"/>
                </a:lnTo>
                <a:lnTo>
                  <a:pt x="173" y="151"/>
                </a:lnTo>
                <a:lnTo>
                  <a:pt x="173" y="151"/>
                </a:lnTo>
                <a:close/>
                <a:moveTo>
                  <a:pt x="163" y="127"/>
                </a:moveTo>
                <a:lnTo>
                  <a:pt x="156" y="132"/>
                </a:lnTo>
                <a:lnTo>
                  <a:pt x="156" y="132"/>
                </a:lnTo>
                <a:lnTo>
                  <a:pt x="154" y="126"/>
                </a:lnTo>
                <a:lnTo>
                  <a:pt x="155" y="124"/>
                </a:lnTo>
                <a:lnTo>
                  <a:pt x="162" y="123"/>
                </a:lnTo>
                <a:lnTo>
                  <a:pt x="163" y="127"/>
                </a:lnTo>
                <a:close/>
                <a:moveTo>
                  <a:pt x="194" y="31"/>
                </a:moveTo>
                <a:lnTo>
                  <a:pt x="194" y="31"/>
                </a:lnTo>
                <a:lnTo>
                  <a:pt x="193" y="24"/>
                </a:lnTo>
                <a:lnTo>
                  <a:pt x="193" y="20"/>
                </a:lnTo>
                <a:lnTo>
                  <a:pt x="194" y="18"/>
                </a:lnTo>
                <a:lnTo>
                  <a:pt x="194" y="17"/>
                </a:lnTo>
                <a:lnTo>
                  <a:pt x="194" y="17"/>
                </a:lnTo>
                <a:lnTo>
                  <a:pt x="200" y="17"/>
                </a:lnTo>
                <a:lnTo>
                  <a:pt x="209" y="18"/>
                </a:lnTo>
                <a:lnTo>
                  <a:pt x="222" y="19"/>
                </a:lnTo>
                <a:lnTo>
                  <a:pt x="221" y="22"/>
                </a:lnTo>
                <a:lnTo>
                  <a:pt x="194" y="31"/>
                </a:lnTo>
                <a:close/>
                <a:moveTo>
                  <a:pt x="282" y="17"/>
                </a:moveTo>
                <a:lnTo>
                  <a:pt x="282" y="17"/>
                </a:lnTo>
                <a:lnTo>
                  <a:pt x="293" y="15"/>
                </a:lnTo>
                <a:lnTo>
                  <a:pt x="302" y="14"/>
                </a:lnTo>
                <a:lnTo>
                  <a:pt x="312" y="14"/>
                </a:lnTo>
                <a:lnTo>
                  <a:pt x="312" y="14"/>
                </a:lnTo>
                <a:lnTo>
                  <a:pt x="319" y="17"/>
                </a:lnTo>
                <a:lnTo>
                  <a:pt x="325" y="19"/>
                </a:lnTo>
                <a:lnTo>
                  <a:pt x="329" y="22"/>
                </a:lnTo>
                <a:lnTo>
                  <a:pt x="332" y="26"/>
                </a:lnTo>
                <a:lnTo>
                  <a:pt x="332" y="26"/>
                </a:lnTo>
                <a:lnTo>
                  <a:pt x="334" y="30"/>
                </a:lnTo>
                <a:lnTo>
                  <a:pt x="335" y="34"/>
                </a:lnTo>
                <a:lnTo>
                  <a:pt x="335" y="41"/>
                </a:lnTo>
                <a:lnTo>
                  <a:pt x="307" y="27"/>
                </a:lnTo>
                <a:lnTo>
                  <a:pt x="307" y="27"/>
                </a:lnTo>
                <a:lnTo>
                  <a:pt x="282" y="17"/>
                </a:lnTo>
                <a:lnTo>
                  <a:pt x="282" y="17"/>
                </a:lnTo>
                <a:close/>
                <a:moveTo>
                  <a:pt x="180" y="105"/>
                </a:moveTo>
                <a:lnTo>
                  <a:pt x="180" y="105"/>
                </a:lnTo>
                <a:lnTo>
                  <a:pt x="178" y="110"/>
                </a:lnTo>
                <a:lnTo>
                  <a:pt x="176" y="113"/>
                </a:lnTo>
                <a:lnTo>
                  <a:pt x="175" y="114"/>
                </a:lnTo>
                <a:lnTo>
                  <a:pt x="175" y="114"/>
                </a:lnTo>
                <a:lnTo>
                  <a:pt x="171" y="117"/>
                </a:lnTo>
                <a:lnTo>
                  <a:pt x="169" y="118"/>
                </a:lnTo>
                <a:lnTo>
                  <a:pt x="169" y="118"/>
                </a:lnTo>
                <a:lnTo>
                  <a:pt x="169" y="114"/>
                </a:lnTo>
                <a:lnTo>
                  <a:pt x="170" y="109"/>
                </a:lnTo>
                <a:lnTo>
                  <a:pt x="170" y="109"/>
                </a:lnTo>
                <a:lnTo>
                  <a:pt x="173" y="105"/>
                </a:lnTo>
                <a:lnTo>
                  <a:pt x="175" y="103"/>
                </a:lnTo>
                <a:lnTo>
                  <a:pt x="180" y="105"/>
                </a:lnTo>
                <a:close/>
                <a:moveTo>
                  <a:pt x="175" y="79"/>
                </a:moveTo>
                <a:lnTo>
                  <a:pt x="173" y="86"/>
                </a:lnTo>
                <a:lnTo>
                  <a:pt x="165" y="85"/>
                </a:lnTo>
                <a:lnTo>
                  <a:pt x="167" y="79"/>
                </a:lnTo>
                <a:lnTo>
                  <a:pt x="175" y="79"/>
                </a:lnTo>
                <a:close/>
                <a:moveTo>
                  <a:pt x="154" y="143"/>
                </a:moveTo>
                <a:lnTo>
                  <a:pt x="154" y="143"/>
                </a:lnTo>
                <a:lnTo>
                  <a:pt x="156" y="150"/>
                </a:lnTo>
                <a:lnTo>
                  <a:pt x="158" y="157"/>
                </a:lnTo>
                <a:lnTo>
                  <a:pt x="158" y="157"/>
                </a:lnTo>
                <a:lnTo>
                  <a:pt x="151" y="153"/>
                </a:lnTo>
                <a:lnTo>
                  <a:pt x="147" y="150"/>
                </a:lnTo>
                <a:lnTo>
                  <a:pt x="144" y="147"/>
                </a:lnTo>
                <a:lnTo>
                  <a:pt x="144" y="147"/>
                </a:lnTo>
                <a:lnTo>
                  <a:pt x="145" y="145"/>
                </a:lnTo>
                <a:lnTo>
                  <a:pt x="149" y="144"/>
                </a:lnTo>
                <a:lnTo>
                  <a:pt x="154" y="143"/>
                </a:lnTo>
                <a:lnTo>
                  <a:pt x="154" y="1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AAB5890A-CDC1-4BAB-88F7-84A1081B5E0B}"/>
              </a:ext>
            </a:extLst>
          </p:cNvPr>
          <p:cNvSpPr>
            <a:spLocks noEditPoints="1"/>
          </p:cNvSpPr>
          <p:nvPr/>
        </p:nvSpPr>
        <p:spPr bwMode="auto">
          <a:xfrm>
            <a:off x="4614293" y="770726"/>
            <a:ext cx="677413" cy="1690565"/>
          </a:xfrm>
          <a:custGeom>
            <a:avLst/>
            <a:gdLst>
              <a:gd name="T0" fmla="*/ 224 w 571"/>
              <a:gd name="T1" fmla="*/ 226 h 1425"/>
              <a:gd name="T2" fmla="*/ 171 w 571"/>
              <a:gd name="T3" fmla="*/ 229 h 1425"/>
              <a:gd name="T4" fmla="*/ 132 w 571"/>
              <a:gd name="T5" fmla="*/ 284 h 1425"/>
              <a:gd name="T6" fmla="*/ 53 w 571"/>
              <a:gd name="T7" fmla="*/ 379 h 1425"/>
              <a:gd name="T8" fmla="*/ 33 w 571"/>
              <a:gd name="T9" fmla="*/ 457 h 1425"/>
              <a:gd name="T10" fmla="*/ 38 w 571"/>
              <a:gd name="T11" fmla="*/ 585 h 1425"/>
              <a:gd name="T12" fmla="*/ 71 w 571"/>
              <a:gd name="T13" fmla="*/ 691 h 1425"/>
              <a:gd name="T14" fmla="*/ 27 w 571"/>
              <a:gd name="T15" fmla="*/ 727 h 1425"/>
              <a:gd name="T16" fmla="*/ 0 w 571"/>
              <a:gd name="T17" fmla="*/ 794 h 1425"/>
              <a:gd name="T18" fmla="*/ 36 w 571"/>
              <a:gd name="T19" fmla="*/ 881 h 1425"/>
              <a:gd name="T20" fmla="*/ 99 w 571"/>
              <a:gd name="T21" fmla="*/ 926 h 1425"/>
              <a:gd name="T22" fmla="*/ 137 w 571"/>
              <a:gd name="T23" fmla="*/ 956 h 1425"/>
              <a:gd name="T24" fmla="*/ 218 w 571"/>
              <a:gd name="T25" fmla="*/ 914 h 1425"/>
              <a:gd name="T26" fmla="*/ 97 w 571"/>
              <a:gd name="T27" fmla="*/ 1057 h 1425"/>
              <a:gd name="T28" fmla="*/ 32 w 571"/>
              <a:gd name="T29" fmla="*/ 1045 h 1425"/>
              <a:gd name="T30" fmla="*/ 18 w 571"/>
              <a:gd name="T31" fmla="*/ 1072 h 1425"/>
              <a:gd name="T32" fmla="*/ 31 w 571"/>
              <a:gd name="T33" fmla="*/ 1104 h 1425"/>
              <a:gd name="T34" fmla="*/ 32 w 571"/>
              <a:gd name="T35" fmla="*/ 1213 h 1425"/>
              <a:gd name="T36" fmla="*/ 79 w 571"/>
              <a:gd name="T37" fmla="*/ 1287 h 1425"/>
              <a:gd name="T38" fmla="*/ 112 w 571"/>
              <a:gd name="T39" fmla="*/ 1228 h 1425"/>
              <a:gd name="T40" fmla="*/ 142 w 571"/>
              <a:gd name="T41" fmla="*/ 1169 h 1425"/>
              <a:gd name="T42" fmla="*/ 208 w 571"/>
              <a:gd name="T43" fmla="*/ 1234 h 1425"/>
              <a:gd name="T44" fmla="*/ 198 w 571"/>
              <a:gd name="T45" fmla="*/ 1373 h 1425"/>
              <a:gd name="T46" fmla="*/ 223 w 571"/>
              <a:gd name="T47" fmla="*/ 1423 h 1425"/>
              <a:gd name="T48" fmla="*/ 389 w 571"/>
              <a:gd name="T49" fmla="*/ 1410 h 1425"/>
              <a:gd name="T50" fmla="*/ 415 w 571"/>
              <a:gd name="T51" fmla="*/ 1375 h 1425"/>
              <a:gd name="T52" fmla="*/ 385 w 571"/>
              <a:gd name="T53" fmla="*/ 1342 h 1425"/>
              <a:gd name="T54" fmla="*/ 358 w 571"/>
              <a:gd name="T55" fmla="*/ 1328 h 1425"/>
              <a:gd name="T56" fmla="*/ 308 w 571"/>
              <a:gd name="T57" fmla="*/ 1334 h 1425"/>
              <a:gd name="T58" fmla="*/ 336 w 571"/>
              <a:gd name="T59" fmla="*/ 1266 h 1425"/>
              <a:gd name="T60" fmla="*/ 419 w 571"/>
              <a:gd name="T61" fmla="*/ 1147 h 1425"/>
              <a:gd name="T62" fmla="*/ 465 w 571"/>
              <a:gd name="T63" fmla="*/ 1123 h 1425"/>
              <a:gd name="T64" fmla="*/ 478 w 571"/>
              <a:gd name="T65" fmla="*/ 1060 h 1425"/>
              <a:gd name="T66" fmla="*/ 470 w 571"/>
              <a:gd name="T67" fmla="*/ 993 h 1425"/>
              <a:gd name="T68" fmla="*/ 440 w 571"/>
              <a:gd name="T69" fmla="*/ 806 h 1425"/>
              <a:gd name="T70" fmla="*/ 433 w 571"/>
              <a:gd name="T71" fmla="*/ 585 h 1425"/>
              <a:gd name="T72" fmla="*/ 497 w 571"/>
              <a:gd name="T73" fmla="*/ 517 h 1425"/>
              <a:gd name="T74" fmla="*/ 554 w 571"/>
              <a:gd name="T75" fmla="*/ 512 h 1425"/>
              <a:gd name="T76" fmla="*/ 570 w 571"/>
              <a:gd name="T77" fmla="*/ 477 h 1425"/>
              <a:gd name="T78" fmla="*/ 569 w 571"/>
              <a:gd name="T79" fmla="*/ 452 h 1425"/>
              <a:gd name="T80" fmla="*/ 543 w 571"/>
              <a:gd name="T81" fmla="*/ 437 h 1425"/>
              <a:gd name="T82" fmla="*/ 467 w 571"/>
              <a:gd name="T83" fmla="*/ 471 h 1425"/>
              <a:gd name="T84" fmla="*/ 458 w 571"/>
              <a:gd name="T85" fmla="*/ 387 h 1425"/>
              <a:gd name="T86" fmla="*/ 478 w 571"/>
              <a:gd name="T87" fmla="*/ 341 h 1425"/>
              <a:gd name="T88" fmla="*/ 429 w 571"/>
              <a:gd name="T89" fmla="*/ 288 h 1425"/>
              <a:gd name="T90" fmla="*/ 366 w 571"/>
              <a:gd name="T91" fmla="*/ 256 h 1425"/>
              <a:gd name="T92" fmla="*/ 380 w 571"/>
              <a:gd name="T93" fmla="*/ 215 h 1425"/>
              <a:gd name="T94" fmla="*/ 395 w 571"/>
              <a:gd name="T95" fmla="*/ 170 h 1425"/>
              <a:gd name="T96" fmla="*/ 398 w 571"/>
              <a:gd name="T97" fmla="*/ 112 h 1425"/>
              <a:gd name="T98" fmla="*/ 403 w 571"/>
              <a:gd name="T99" fmla="*/ 84 h 1425"/>
              <a:gd name="T100" fmla="*/ 365 w 571"/>
              <a:gd name="T101" fmla="*/ 16 h 1425"/>
              <a:gd name="T102" fmla="*/ 274 w 571"/>
              <a:gd name="T103" fmla="*/ 12 h 1425"/>
              <a:gd name="T104" fmla="*/ 210 w 571"/>
              <a:gd name="T105" fmla="*/ 58 h 1425"/>
              <a:gd name="T106" fmla="*/ 215 w 571"/>
              <a:gd name="T107" fmla="*/ 110 h 1425"/>
              <a:gd name="T108" fmla="*/ 220 w 571"/>
              <a:gd name="T109" fmla="*/ 162 h 1425"/>
              <a:gd name="T110" fmla="*/ 118 w 571"/>
              <a:gd name="T111" fmla="*/ 468 h 1425"/>
              <a:gd name="T112" fmla="*/ 143 w 571"/>
              <a:gd name="T113" fmla="*/ 543 h 1425"/>
              <a:gd name="T114" fmla="*/ 162 w 571"/>
              <a:gd name="T115" fmla="*/ 564 h 1425"/>
              <a:gd name="T116" fmla="*/ 144 w 571"/>
              <a:gd name="T117" fmla="*/ 623 h 1425"/>
              <a:gd name="T118" fmla="*/ 129 w 571"/>
              <a:gd name="T119" fmla="*/ 663 h 1425"/>
              <a:gd name="T120" fmla="*/ 98 w 571"/>
              <a:gd name="T121" fmla="*/ 533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1" h="1425">
                <a:moveTo>
                  <a:pt x="245" y="188"/>
                </a:moveTo>
                <a:lnTo>
                  <a:pt x="245" y="188"/>
                </a:lnTo>
                <a:lnTo>
                  <a:pt x="244" y="197"/>
                </a:lnTo>
                <a:lnTo>
                  <a:pt x="242" y="204"/>
                </a:lnTo>
                <a:lnTo>
                  <a:pt x="240" y="211"/>
                </a:lnTo>
                <a:lnTo>
                  <a:pt x="240" y="211"/>
                </a:lnTo>
                <a:lnTo>
                  <a:pt x="235" y="217"/>
                </a:lnTo>
                <a:lnTo>
                  <a:pt x="230" y="221"/>
                </a:lnTo>
                <a:lnTo>
                  <a:pt x="224" y="226"/>
                </a:lnTo>
                <a:lnTo>
                  <a:pt x="224" y="226"/>
                </a:lnTo>
                <a:lnTo>
                  <a:pt x="216" y="224"/>
                </a:lnTo>
                <a:lnTo>
                  <a:pt x="200" y="223"/>
                </a:lnTo>
                <a:lnTo>
                  <a:pt x="190" y="223"/>
                </a:lnTo>
                <a:lnTo>
                  <a:pt x="182" y="224"/>
                </a:lnTo>
                <a:lnTo>
                  <a:pt x="175" y="226"/>
                </a:lnTo>
                <a:lnTo>
                  <a:pt x="174" y="227"/>
                </a:lnTo>
                <a:lnTo>
                  <a:pt x="171" y="229"/>
                </a:lnTo>
                <a:lnTo>
                  <a:pt x="171" y="229"/>
                </a:lnTo>
                <a:lnTo>
                  <a:pt x="168" y="240"/>
                </a:lnTo>
                <a:lnTo>
                  <a:pt x="166" y="247"/>
                </a:lnTo>
                <a:lnTo>
                  <a:pt x="166" y="247"/>
                </a:lnTo>
                <a:lnTo>
                  <a:pt x="165" y="248"/>
                </a:lnTo>
                <a:lnTo>
                  <a:pt x="163" y="248"/>
                </a:lnTo>
                <a:lnTo>
                  <a:pt x="157" y="254"/>
                </a:lnTo>
                <a:lnTo>
                  <a:pt x="146" y="266"/>
                </a:lnTo>
                <a:lnTo>
                  <a:pt x="146" y="266"/>
                </a:lnTo>
                <a:lnTo>
                  <a:pt x="132" y="284"/>
                </a:lnTo>
                <a:lnTo>
                  <a:pt x="119" y="305"/>
                </a:lnTo>
                <a:lnTo>
                  <a:pt x="109" y="322"/>
                </a:lnTo>
                <a:lnTo>
                  <a:pt x="100" y="338"/>
                </a:lnTo>
                <a:lnTo>
                  <a:pt x="100" y="338"/>
                </a:lnTo>
                <a:lnTo>
                  <a:pt x="96" y="343"/>
                </a:lnTo>
                <a:lnTo>
                  <a:pt x="87" y="351"/>
                </a:lnTo>
                <a:lnTo>
                  <a:pt x="70" y="363"/>
                </a:lnTo>
                <a:lnTo>
                  <a:pt x="60" y="372"/>
                </a:lnTo>
                <a:lnTo>
                  <a:pt x="53" y="379"/>
                </a:lnTo>
                <a:lnTo>
                  <a:pt x="51" y="384"/>
                </a:lnTo>
                <a:lnTo>
                  <a:pt x="49" y="387"/>
                </a:lnTo>
                <a:lnTo>
                  <a:pt x="47" y="391"/>
                </a:lnTo>
                <a:lnTo>
                  <a:pt x="47" y="395"/>
                </a:lnTo>
                <a:lnTo>
                  <a:pt x="47" y="395"/>
                </a:lnTo>
                <a:lnTo>
                  <a:pt x="52" y="420"/>
                </a:lnTo>
                <a:lnTo>
                  <a:pt x="52" y="420"/>
                </a:lnTo>
                <a:lnTo>
                  <a:pt x="41" y="439"/>
                </a:lnTo>
                <a:lnTo>
                  <a:pt x="33" y="457"/>
                </a:lnTo>
                <a:lnTo>
                  <a:pt x="30" y="467"/>
                </a:lnTo>
                <a:lnTo>
                  <a:pt x="26" y="477"/>
                </a:lnTo>
                <a:lnTo>
                  <a:pt x="26" y="477"/>
                </a:lnTo>
                <a:lnTo>
                  <a:pt x="25" y="487"/>
                </a:lnTo>
                <a:lnTo>
                  <a:pt x="25" y="500"/>
                </a:lnTo>
                <a:lnTo>
                  <a:pt x="26" y="514"/>
                </a:lnTo>
                <a:lnTo>
                  <a:pt x="29" y="530"/>
                </a:lnTo>
                <a:lnTo>
                  <a:pt x="34" y="559"/>
                </a:lnTo>
                <a:lnTo>
                  <a:pt x="38" y="585"/>
                </a:lnTo>
                <a:lnTo>
                  <a:pt x="38" y="585"/>
                </a:lnTo>
                <a:lnTo>
                  <a:pt x="40" y="598"/>
                </a:lnTo>
                <a:lnTo>
                  <a:pt x="45" y="614"/>
                </a:lnTo>
                <a:lnTo>
                  <a:pt x="56" y="645"/>
                </a:lnTo>
                <a:lnTo>
                  <a:pt x="66" y="672"/>
                </a:lnTo>
                <a:lnTo>
                  <a:pt x="71" y="684"/>
                </a:lnTo>
                <a:lnTo>
                  <a:pt x="71" y="684"/>
                </a:lnTo>
                <a:lnTo>
                  <a:pt x="72" y="688"/>
                </a:lnTo>
                <a:lnTo>
                  <a:pt x="71" y="691"/>
                </a:lnTo>
                <a:lnTo>
                  <a:pt x="70" y="697"/>
                </a:lnTo>
                <a:lnTo>
                  <a:pt x="70" y="697"/>
                </a:lnTo>
                <a:lnTo>
                  <a:pt x="65" y="708"/>
                </a:lnTo>
                <a:lnTo>
                  <a:pt x="62" y="713"/>
                </a:lnTo>
                <a:lnTo>
                  <a:pt x="62" y="713"/>
                </a:lnTo>
                <a:lnTo>
                  <a:pt x="53" y="716"/>
                </a:lnTo>
                <a:lnTo>
                  <a:pt x="45" y="718"/>
                </a:lnTo>
                <a:lnTo>
                  <a:pt x="36" y="722"/>
                </a:lnTo>
                <a:lnTo>
                  <a:pt x="27" y="727"/>
                </a:lnTo>
                <a:lnTo>
                  <a:pt x="18" y="733"/>
                </a:lnTo>
                <a:lnTo>
                  <a:pt x="14" y="737"/>
                </a:lnTo>
                <a:lnTo>
                  <a:pt x="12" y="741"/>
                </a:lnTo>
                <a:lnTo>
                  <a:pt x="8" y="746"/>
                </a:lnTo>
                <a:lnTo>
                  <a:pt x="7" y="751"/>
                </a:lnTo>
                <a:lnTo>
                  <a:pt x="7" y="751"/>
                </a:lnTo>
                <a:lnTo>
                  <a:pt x="3" y="774"/>
                </a:lnTo>
                <a:lnTo>
                  <a:pt x="1" y="783"/>
                </a:lnTo>
                <a:lnTo>
                  <a:pt x="0" y="794"/>
                </a:lnTo>
                <a:lnTo>
                  <a:pt x="0" y="805"/>
                </a:lnTo>
                <a:lnTo>
                  <a:pt x="1" y="815"/>
                </a:lnTo>
                <a:lnTo>
                  <a:pt x="5" y="826"/>
                </a:lnTo>
                <a:lnTo>
                  <a:pt x="10" y="839"/>
                </a:lnTo>
                <a:lnTo>
                  <a:pt x="10" y="839"/>
                </a:lnTo>
                <a:lnTo>
                  <a:pt x="16" y="852"/>
                </a:lnTo>
                <a:lnTo>
                  <a:pt x="21" y="862"/>
                </a:lnTo>
                <a:lnTo>
                  <a:pt x="29" y="873"/>
                </a:lnTo>
                <a:lnTo>
                  <a:pt x="36" y="881"/>
                </a:lnTo>
                <a:lnTo>
                  <a:pt x="43" y="889"/>
                </a:lnTo>
                <a:lnTo>
                  <a:pt x="50" y="897"/>
                </a:lnTo>
                <a:lnTo>
                  <a:pt x="64" y="907"/>
                </a:lnTo>
                <a:lnTo>
                  <a:pt x="64" y="907"/>
                </a:lnTo>
                <a:lnTo>
                  <a:pt x="85" y="920"/>
                </a:lnTo>
                <a:lnTo>
                  <a:pt x="92" y="924"/>
                </a:lnTo>
                <a:lnTo>
                  <a:pt x="96" y="926"/>
                </a:lnTo>
                <a:lnTo>
                  <a:pt x="96" y="926"/>
                </a:lnTo>
                <a:lnTo>
                  <a:pt x="99" y="926"/>
                </a:lnTo>
                <a:lnTo>
                  <a:pt x="100" y="925"/>
                </a:lnTo>
                <a:lnTo>
                  <a:pt x="104" y="926"/>
                </a:lnTo>
                <a:lnTo>
                  <a:pt x="110" y="932"/>
                </a:lnTo>
                <a:lnTo>
                  <a:pt x="110" y="932"/>
                </a:lnTo>
                <a:lnTo>
                  <a:pt x="115" y="939"/>
                </a:lnTo>
                <a:lnTo>
                  <a:pt x="118" y="945"/>
                </a:lnTo>
                <a:lnTo>
                  <a:pt x="120" y="947"/>
                </a:lnTo>
                <a:lnTo>
                  <a:pt x="124" y="950"/>
                </a:lnTo>
                <a:lnTo>
                  <a:pt x="137" y="956"/>
                </a:lnTo>
                <a:lnTo>
                  <a:pt x="137" y="956"/>
                </a:lnTo>
                <a:lnTo>
                  <a:pt x="142" y="956"/>
                </a:lnTo>
                <a:lnTo>
                  <a:pt x="146" y="956"/>
                </a:lnTo>
                <a:lnTo>
                  <a:pt x="152" y="954"/>
                </a:lnTo>
                <a:lnTo>
                  <a:pt x="159" y="952"/>
                </a:lnTo>
                <a:lnTo>
                  <a:pt x="172" y="946"/>
                </a:lnTo>
                <a:lnTo>
                  <a:pt x="187" y="938"/>
                </a:lnTo>
                <a:lnTo>
                  <a:pt x="209" y="921"/>
                </a:lnTo>
                <a:lnTo>
                  <a:pt x="218" y="914"/>
                </a:lnTo>
                <a:lnTo>
                  <a:pt x="264" y="1013"/>
                </a:lnTo>
                <a:lnTo>
                  <a:pt x="264" y="1013"/>
                </a:lnTo>
                <a:lnTo>
                  <a:pt x="192" y="1037"/>
                </a:lnTo>
                <a:lnTo>
                  <a:pt x="139" y="1053"/>
                </a:lnTo>
                <a:lnTo>
                  <a:pt x="119" y="1058"/>
                </a:lnTo>
                <a:lnTo>
                  <a:pt x="108" y="1059"/>
                </a:lnTo>
                <a:lnTo>
                  <a:pt x="108" y="1059"/>
                </a:lnTo>
                <a:lnTo>
                  <a:pt x="102" y="1058"/>
                </a:lnTo>
                <a:lnTo>
                  <a:pt x="97" y="1057"/>
                </a:lnTo>
                <a:lnTo>
                  <a:pt x="89" y="1053"/>
                </a:lnTo>
                <a:lnTo>
                  <a:pt x="79" y="1049"/>
                </a:lnTo>
                <a:lnTo>
                  <a:pt x="73" y="1048"/>
                </a:lnTo>
                <a:lnTo>
                  <a:pt x="67" y="1046"/>
                </a:lnTo>
                <a:lnTo>
                  <a:pt x="67" y="1046"/>
                </a:lnTo>
                <a:lnTo>
                  <a:pt x="53" y="1044"/>
                </a:lnTo>
                <a:lnTo>
                  <a:pt x="41" y="1044"/>
                </a:lnTo>
                <a:lnTo>
                  <a:pt x="36" y="1044"/>
                </a:lnTo>
                <a:lnTo>
                  <a:pt x="32" y="1045"/>
                </a:lnTo>
                <a:lnTo>
                  <a:pt x="29" y="1048"/>
                </a:lnTo>
                <a:lnTo>
                  <a:pt x="26" y="1050"/>
                </a:lnTo>
                <a:lnTo>
                  <a:pt x="26" y="1050"/>
                </a:lnTo>
                <a:lnTo>
                  <a:pt x="25" y="1057"/>
                </a:lnTo>
                <a:lnTo>
                  <a:pt x="24" y="1065"/>
                </a:lnTo>
                <a:lnTo>
                  <a:pt x="23" y="1075"/>
                </a:lnTo>
                <a:lnTo>
                  <a:pt x="23" y="1075"/>
                </a:lnTo>
                <a:lnTo>
                  <a:pt x="21" y="1073"/>
                </a:lnTo>
                <a:lnTo>
                  <a:pt x="18" y="1072"/>
                </a:lnTo>
                <a:lnTo>
                  <a:pt x="16" y="1072"/>
                </a:lnTo>
                <a:lnTo>
                  <a:pt x="16" y="1073"/>
                </a:lnTo>
                <a:lnTo>
                  <a:pt x="16" y="1076"/>
                </a:lnTo>
                <a:lnTo>
                  <a:pt x="17" y="1081"/>
                </a:lnTo>
                <a:lnTo>
                  <a:pt x="17" y="1081"/>
                </a:lnTo>
                <a:lnTo>
                  <a:pt x="25" y="1098"/>
                </a:lnTo>
                <a:lnTo>
                  <a:pt x="25" y="1098"/>
                </a:lnTo>
                <a:lnTo>
                  <a:pt x="27" y="1102"/>
                </a:lnTo>
                <a:lnTo>
                  <a:pt x="31" y="1104"/>
                </a:lnTo>
                <a:lnTo>
                  <a:pt x="34" y="1109"/>
                </a:lnTo>
                <a:lnTo>
                  <a:pt x="36" y="1111"/>
                </a:lnTo>
                <a:lnTo>
                  <a:pt x="37" y="1114"/>
                </a:lnTo>
                <a:lnTo>
                  <a:pt x="37" y="1114"/>
                </a:lnTo>
                <a:lnTo>
                  <a:pt x="34" y="1201"/>
                </a:lnTo>
                <a:lnTo>
                  <a:pt x="34" y="1201"/>
                </a:lnTo>
                <a:lnTo>
                  <a:pt x="33" y="1206"/>
                </a:lnTo>
                <a:lnTo>
                  <a:pt x="32" y="1208"/>
                </a:lnTo>
                <a:lnTo>
                  <a:pt x="32" y="1213"/>
                </a:lnTo>
                <a:lnTo>
                  <a:pt x="34" y="1220"/>
                </a:lnTo>
                <a:lnTo>
                  <a:pt x="34" y="1220"/>
                </a:lnTo>
                <a:lnTo>
                  <a:pt x="40" y="1233"/>
                </a:lnTo>
                <a:lnTo>
                  <a:pt x="49" y="1249"/>
                </a:lnTo>
                <a:lnTo>
                  <a:pt x="64" y="1274"/>
                </a:lnTo>
                <a:lnTo>
                  <a:pt x="64" y="1274"/>
                </a:lnTo>
                <a:lnTo>
                  <a:pt x="69" y="1281"/>
                </a:lnTo>
                <a:lnTo>
                  <a:pt x="75" y="1286"/>
                </a:lnTo>
                <a:lnTo>
                  <a:pt x="79" y="1287"/>
                </a:lnTo>
                <a:lnTo>
                  <a:pt x="83" y="1287"/>
                </a:lnTo>
                <a:lnTo>
                  <a:pt x="86" y="1287"/>
                </a:lnTo>
                <a:lnTo>
                  <a:pt x="91" y="1285"/>
                </a:lnTo>
                <a:lnTo>
                  <a:pt x="91" y="1285"/>
                </a:lnTo>
                <a:lnTo>
                  <a:pt x="95" y="1280"/>
                </a:lnTo>
                <a:lnTo>
                  <a:pt x="98" y="1272"/>
                </a:lnTo>
                <a:lnTo>
                  <a:pt x="105" y="1253"/>
                </a:lnTo>
                <a:lnTo>
                  <a:pt x="110" y="1235"/>
                </a:lnTo>
                <a:lnTo>
                  <a:pt x="112" y="1228"/>
                </a:lnTo>
                <a:lnTo>
                  <a:pt x="112" y="1228"/>
                </a:lnTo>
                <a:lnTo>
                  <a:pt x="115" y="1226"/>
                </a:lnTo>
                <a:lnTo>
                  <a:pt x="118" y="1221"/>
                </a:lnTo>
                <a:lnTo>
                  <a:pt x="122" y="1215"/>
                </a:lnTo>
                <a:lnTo>
                  <a:pt x="122" y="1215"/>
                </a:lnTo>
                <a:lnTo>
                  <a:pt x="131" y="1193"/>
                </a:lnTo>
                <a:lnTo>
                  <a:pt x="139" y="1171"/>
                </a:lnTo>
                <a:lnTo>
                  <a:pt x="139" y="1171"/>
                </a:lnTo>
                <a:lnTo>
                  <a:pt x="142" y="1169"/>
                </a:lnTo>
                <a:lnTo>
                  <a:pt x="146" y="1167"/>
                </a:lnTo>
                <a:lnTo>
                  <a:pt x="154" y="1164"/>
                </a:lnTo>
                <a:lnTo>
                  <a:pt x="161" y="1163"/>
                </a:lnTo>
                <a:lnTo>
                  <a:pt x="175" y="1162"/>
                </a:lnTo>
                <a:lnTo>
                  <a:pt x="183" y="1162"/>
                </a:lnTo>
                <a:lnTo>
                  <a:pt x="209" y="1162"/>
                </a:lnTo>
                <a:lnTo>
                  <a:pt x="209" y="1162"/>
                </a:lnTo>
                <a:lnTo>
                  <a:pt x="208" y="1203"/>
                </a:lnTo>
                <a:lnTo>
                  <a:pt x="208" y="1234"/>
                </a:lnTo>
                <a:lnTo>
                  <a:pt x="209" y="1255"/>
                </a:lnTo>
                <a:lnTo>
                  <a:pt x="209" y="1255"/>
                </a:lnTo>
                <a:lnTo>
                  <a:pt x="209" y="1277"/>
                </a:lnTo>
                <a:lnTo>
                  <a:pt x="209" y="1294"/>
                </a:lnTo>
                <a:lnTo>
                  <a:pt x="209" y="1294"/>
                </a:lnTo>
                <a:lnTo>
                  <a:pt x="204" y="1331"/>
                </a:lnTo>
                <a:lnTo>
                  <a:pt x="201" y="1355"/>
                </a:lnTo>
                <a:lnTo>
                  <a:pt x="198" y="1373"/>
                </a:lnTo>
                <a:lnTo>
                  <a:pt x="198" y="1373"/>
                </a:lnTo>
                <a:lnTo>
                  <a:pt x="197" y="1385"/>
                </a:lnTo>
                <a:lnTo>
                  <a:pt x="196" y="1393"/>
                </a:lnTo>
                <a:lnTo>
                  <a:pt x="195" y="1403"/>
                </a:lnTo>
                <a:lnTo>
                  <a:pt x="195" y="1412"/>
                </a:lnTo>
                <a:lnTo>
                  <a:pt x="195" y="1412"/>
                </a:lnTo>
                <a:lnTo>
                  <a:pt x="196" y="1414"/>
                </a:lnTo>
                <a:lnTo>
                  <a:pt x="200" y="1417"/>
                </a:lnTo>
                <a:lnTo>
                  <a:pt x="209" y="1420"/>
                </a:lnTo>
                <a:lnTo>
                  <a:pt x="223" y="1423"/>
                </a:lnTo>
                <a:lnTo>
                  <a:pt x="238" y="1424"/>
                </a:lnTo>
                <a:lnTo>
                  <a:pt x="271" y="1425"/>
                </a:lnTo>
                <a:lnTo>
                  <a:pt x="294" y="1424"/>
                </a:lnTo>
                <a:lnTo>
                  <a:pt x="294" y="1424"/>
                </a:lnTo>
                <a:lnTo>
                  <a:pt x="337" y="1418"/>
                </a:lnTo>
                <a:lnTo>
                  <a:pt x="362" y="1414"/>
                </a:lnTo>
                <a:lnTo>
                  <a:pt x="379" y="1412"/>
                </a:lnTo>
                <a:lnTo>
                  <a:pt x="379" y="1412"/>
                </a:lnTo>
                <a:lnTo>
                  <a:pt x="389" y="1410"/>
                </a:lnTo>
                <a:lnTo>
                  <a:pt x="400" y="1407"/>
                </a:lnTo>
                <a:lnTo>
                  <a:pt x="405" y="1406"/>
                </a:lnTo>
                <a:lnTo>
                  <a:pt x="408" y="1403"/>
                </a:lnTo>
                <a:lnTo>
                  <a:pt x="412" y="1399"/>
                </a:lnTo>
                <a:lnTo>
                  <a:pt x="414" y="1394"/>
                </a:lnTo>
                <a:lnTo>
                  <a:pt x="414" y="1394"/>
                </a:lnTo>
                <a:lnTo>
                  <a:pt x="415" y="1385"/>
                </a:lnTo>
                <a:lnTo>
                  <a:pt x="415" y="1379"/>
                </a:lnTo>
                <a:lnTo>
                  <a:pt x="415" y="1375"/>
                </a:lnTo>
                <a:lnTo>
                  <a:pt x="413" y="1374"/>
                </a:lnTo>
                <a:lnTo>
                  <a:pt x="408" y="1372"/>
                </a:lnTo>
                <a:lnTo>
                  <a:pt x="408" y="1372"/>
                </a:lnTo>
                <a:lnTo>
                  <a:pt x="376" y="1364"/>
                </a:lnTo>
                <a:lnTo>
                  <a:pt x="376" y="1364"/>
                </a:lnTo>
                <a:lnTo>
                  <a:pt x="381" y="1355"/>
                </a:lnTo>
                <a:lnTo>
                  <a:pt x="385" y="1349"/>
                </a:lnTo>
                <a:lnTo>
                  <a:pt x="385" y="1346"/>
                </a:lnTo>
                <a:lnTo>
                  <a:pt x="385" y="1342"/>
                </a:lnTo>
                <a:lnTo>
                  <a:pt x="385" y="1342"/>
                </a:lnTo>
                <a:lnTo>
                  <a:pt x="383" y="1338"/>
                </a:lnTo>
                <a:lnTo>
                  <a:pt x="383" y="1334"/>
                </a:lnTo>
                <a:lnTo>
                  <a:pt x="382" y="1333"/>
                </a:lnTo>
                <a:lnTo>
                  <a:pt x="380" y="1332"/>
                </a:lnTo>
                <a:lnTo>
                  <a:pt x="370" y="1328"/>
                </a:lnTo>
                <a:lnTo>
                  <a:pt x="370" y="1328"/>
                </a:lnTo>
                <a:lnTo>
                  <a:pt x="365" y="1328"/>
                </a:lnTo>
                <a:lnTo>
                  <a:pt x="358" y="1328"/>
                </a:lnTo>
                <a:lnTo>
                  <a:pt x="345" y="1329"/>
                </a:lnTo>
                <a:lnTo>
                  <a:pt x="334" y="1333"/>
                </a:lnTo>
                <a:lnTo>
                  <a:pt x="328" y="1334"/>
                </a:lnTo>
                <a:lnTo>
                  <a:pt x="328" y="1334"/>
                </a:lnTo>
                <a:lnTo>
                  <a:pt x="323" y="1335"/>
                </a:lnTo>
                <a:lnTo>
                  <a:pt x="317" y="1335"/>
                </a:lnTo>
                <a:lnTo>
                  <a:pt x="309" y="1334"/>
                </a:lnTo>
                <a:lnTo>
                  <a:pt x="309" y="1334"/>
                </a:lnTo>
                <a:lnTo>
                  <a:pt x="308" y="1334"/>
                </a:lnTo>
                <a:lnTo>
                  <a:pt x="306" y="1333"/>
                </a:lnTo>
                <a:lnTo>
                  <a:pt x="306" y="1331"/>
                </a:lnTo>
                <a:lnTo>
                  <a:pt x="306" y="1329"/>
                </a:lnTo>
                <a:lnTo>
                  <a:pt x="307" y="1326"/>
                </a:lnTo>
                <a:lnTo>
                  <a:pt x="309" y="1323"/>
                </a:lnTo>
                <a:lnTo>
                  <a:pt x="309" y="1323"/>
                </a:lnTo>
                <a:lnTo>
                  <a:pt x="314" y="1315"/>
                </a:lnTo>
                <a:lnTo>
                  <a:pt x="320" y="1302"/>
                </a:lnTo>
                <a:lnTo>
                  <a:pt x="336" y="1266"/>
                </a:lnTo>
                <a:lnTo>
                  <a:pt x="363" y="1201"/>
                </a:lnTo>
                <a:lnTo>
                  <a:pt x="363" y="1201"/>
                </a:lnTo>
                <a:lnTo>
                  <a:pt x="369" y="1184"/>
                </a:lnTo>
                <a:lnTo>
                  <a:pt x="374" y="1169"/>
                </a:lnTo>
                <a:lnTo>
                  <a:pt x="379" y="1155"/>
                </a:lnTo>
                <a:lnTo>
                  <a:pt x="379" y="1155"/>
                </a:lnTo>
                <a:lnTo>
                  <a:pt x="389" y="1154"/>
                </a:lnTo>
                <a:lnTo>
                  <a:pt x="402" y="1151"/>
                </a:lnTo>
                <a:lnTo>
                  <a:pt x="419" y="1147"/>
                </a:lnTo>
                <a:lnTo>
                  <a:pt x="419" y="1147"/>
                </a:lnTo>
                <a:lnTo>
                  <a:pt x="428" y="1144"/>
                </a:lnTo>
                <a:lnTo>
                  <a:pt x="437" y="1141"/>
                </a:lnTo>
                <a:lnTo>
                  <a:pt x="448" y="1134"/>
                </a:lnTo>
                <a:lnTo>
                  <a:pt x="458" y="1128"/>
                </a:lnTo>
                <a:lnTo>
                  <a:pt x="462" y="1123"/>
                </a:lnTo>
                <a:lnTo>
                  <a:pt x="462" y="1123"/>
                </a:lnTo>
                <a:lnTo>
                  <a:pt x="464" y="1123"/>
                </a:lnTo>
                <a:lnTo>
                  <a:pt x="465" y="1123"/>
                </a:lnTo>
                <a:lnTo>
                  <a:pt x="467" y="1123"/>
                </a:lnTo>
                <a:lnTo>
                  <a:pt x="470" y="1122"/>
                </a:lnTo>
                <a:lnTo>
                  <a:pt x="471" y="1119"/>
                </a:lnTo>
                <a:lnTo>
                  <a:pt x="475" y="1106"/>
                </a:lnTo>
                <a:lnTo>
                  <a:pt x="475" y="1106"/>
                </a:lnTo>
                <a:lnTo>
                  <a:pt x="478" y="1097"/>
                </a:lnTo>
                <a:lnTo>
                  <a:pt x="479" y="1088"/>
                </a:lnTo>
                <a:lnTo>
                  <a:pt x="479" y="1072"/>
                </a:lnTo>
                <a:lnTo>
                  <a:pt x="478" y="1060"/>
                </a:lnTo>
                <a:lnTo>
                  <a:pt x="475" y="1052"/>
                </a:lnTo>
                <a:lnTo>
                  <a:pt x="475" y="1052"/>
                </a:lnTo>
                <a:lnTo>
                  <a:pt x="471" y="1038"/>
                </a:lnTo>
                <a:lnTo>
                  <a:pt x="470" y="1031"/>
                </a:lnTo>
                <a:lnTo>
                  <a:pt x="470" y="1025"/>
                </a:lnTo>
                <a:lnTo>
                  <a:pt x="470" y="1025"/>
                </a:lnTo>
                <a:lnTo>
                  <a:pt x="471" y="1011"/>
                </a:lnTo>
                <a:lnTo>
                  <a:pt x="471" y="1002"/>
                </a:lnTo>
                <a:lnTo>
                  <a:pt x="470" y="993"/>
                </a:lnTo>
                <a:lnTo>
                  <a:pt x="470" y="993"/>
                </a:lnTo>
                <a:lnTo>
                  <a:pt x="465" y="985"/>
                </a:lnTo>
                <a:lnTo>
                  <a:pt x="459" y="976"/>
                </a:lnTo>
                <a:lnTo>
                  <a:pt x="451" y="965"/>
                </a:lnTo>
                <a:lnTo>
                  <a:pt x="451" y="965"/>
                </a:lnTo>
                <a:lnTo>
                  <a:pt x="448" y="917"/>
                </a:lnTo>
                <a:lnTo>
                  <a:pt x="442" y="827"/>
                </a:lnTo>
                <a:lnTo>
                  <a:pt x="442" y="827"/>
                </a:lnTo>
                <a:lnTo>
                  <a:pt x="440" y="806"/>
                </a:lnTo>
                <a:lnTo>
                  <a:pt x="434" y="783"/>
                </a:lnTo>
                <a:lnTo>
                  <a:pt x="427" y="760"/>
                </a:lnTo>
                <a:lnTo>
                  <a:pt x="420" y="739"/>
                </a:lnTo>
                <a:lnTo>
                  <a:pt x="406" y="703"/>
                </a:lnTo>
                <a:lnTo>
                  <a:pt x="400" y="690"/>
                </a:lnTo>
                <a:lnTo>
                  <a:pt x="400" y="690"/>
                </a:lnTo>
                <a:lnTo>
                  <a:pt x="412" y="651"/>
                </a:lnTo>
                <a:lnTo>
                  <a:pt x="422" y="617"/>
                </a:lnTo>
                <a:lnTo>
                  <a:pt x="433" y="585"/>
                </a:lnTo>
                <a:lnTo>
                  <a:pt x="433" y="585"/>
                </a:lnTo>
                <a:lnTo>
                  <a:pt x="446" y="547"/>
                </a:lnTo>
                <a:lnTo>
                  <a:pt x="448" y="537"/>
                </a:lnTo>
                <a:lnTo>
                  <a:pt x="448" y="537"/>
                </a:lnTo>
                <a:lnTo>
                  <a:pt x="462" y="532"/>
                </a:lnTo>
                <a:lnTo>
                  <a:pt x="474" y="527"/>
                </a:lnTo>
                <a:lnTo>
                  <a:pt x="485" y="523"/>
                </a:lnTo>
                <a:lnTo>
                  <a:pt x="485" y="523"/>
                </a:lnTo>
                <a:lnTo>
                  <a:pt x="497" y="517"/>
                </a:lnTo>
                <a:lnTo>
                  <a:pt x="497" y="517"/>
                </a:lnTo>
                <a:lnTo>
                  <a:pt x="503" y="518"/>
                </a:lnTo>
                <a:lnTo>
                  <a:pt x="518" y="519"/>
                </a:lnTo>
                <a:lnTo>
                  <a:pt x="518" y="519"/>
                </a:lnTo>
                <a:lnTo>
                  <a:pt x="528" y="518"/>
                </a:lnTo>
                <a:lnTo>
                  <a:pt x="539" y="516"/>
                </a:lnTo>
                <a:lnTo>
                  <a:pt x="551" y="512"/>
                </a:lnTo>
                <a:lnTo>
                  <a:pt x="551" y="512"/>
                </a:lnTo>
                <a:lnTo>
                  <a:pt x="554" y="512"/>
                </a:lnTo>
                <a:lnTo>
                  <a:pt x="557" y="511"/>
                </a:lnTo>
                <a:lnTo>
                  <a:pt x="560" y="510"/>
                </a:lnTo>
                <a:lnTo>
                  <a:pt x="560" y="510"/>
                </a:lnTo>
                <a:lnTo>
                  <a:pt x="564" y="506"/>
                </a:lnTo>
                <a:lnTo>
                  <a:pt x="567" y="501"/>
                </a:lnTo>
                <a:lnTo>
                  <a:pt x="570" y="496"/>
                </a:lnTo>
                <a:lnTo>
                  <a:pt x="570" y="491"/>
                </a:lnTo>
                <a:lnTo>
                  <a:pt x="570" y="491"/>
                </a:lnTo>
                <a:lnTo>
                  <a:pt x="570" y="477"/>
                </a:lnTo>
                <a:lnTo>
                  <a:pt x="570" y="467"/>
                </a:lnTo>
                <a:lnTo>
                  <a:pt x="570" y="467"/>
                </a:lnTo>
                <a:lnTo>
                  <a:pt x="571" y="463"/>
                </a:lnTo>
                <a:lnTo>
                  <a:pt x="570" y="458"/>
                </a:lnTo>
                <a:lnTo>
                  <a:pt x="570" y="458"/>
                </a:lnTo>
                <a:lnTo>
                  <a:pt x="570" y="454"/>
                </a:lnTo>
                <a:lnTo>
                  <a:pt x="570" y="453"/>
                </a:lnTo>
                <a:lnTo>
                  <a:pt x="569" y="452"/>
                </a:lnTo>
                <a:lnTo>
                  <a:pt x="569" y="452"/>
                </a:lnTo>
                <a:lnTo>
                  <a:pt x="566" y="450"/>
                </a:lnTo>
                <a:lnTo>
                  <a:pt x="563" y="446"/>
                </a:lnTo>
                <a:lnTo>
                  <a:pt x="563" y="446"/>
                </a:lnTo>
                <a:lnTo>
                  <a:pt x="554" y="440"/>
                </a:lnTo>
                <a:lnTo>
                  <a:pt x="554" y="440"/>
                </a:lnTo>
                <a:lnTo>
                  <a:pt x="552" y="438"/>
                </a:lnTo>
                <a:lnTo>
                  <a:pt x="549" y="437"/>
                </a:lnTo>
                <a:lnTo>
                  <a:pt x="543" y="437"/>
                </a:lnTo>
                <a:lnTo>
                  <a:pt x="543" y="437"/>
                </a:lnTo>
                <a:lnTo>
                  <a:pt x="537" y="437"/>
                </a:lnTo>
                <a:lnTo>
                  <a:pt x="528" y="438"/>
                </a:lnTo>
                <a:lnTo>
                  <a:pt x="520" y="441"/>
                </a:lnTo>
                <a:lnTo>
                  <a:pt x="512" y="446"/>
                </a:lnTo>
                <a:lnTo>
                  <a:pt x="512" y="446"/>
                </a:lnTo>
                <a:lnTo>
                  <a:pt x="492" y="457"/>
                </a:lnTo>
                <a:lnTo>
                  <a:pt x="475" y="465"/>
                </a:lnTo>
                <a:lnTo>
                  <a:pt x="475" y="465"/>
                </a:lnTo>
                <a:lnTo>
                  <a:pt x="467" y="471"/>
                </a:lnTo>
                <a:lnTo>
                  <a:pt x="462" y="473"/>
                </a:lnTo>
                <a:lnTo>
                  <a:pt x="437" y="477"/>
                </a:lnTo>
                <a:lnTo>
                  <a:pt x="437" y="477"/>
                </a:lnTo>
                <a:lnTo>
                  <a:pt x="438" y="467"/>
                </a:lnTo>
                <a:lnTo>
                  <a:pt x="439" y="447"/>
                </a:lnTo>
                <a:lnTo>
                  <a:pt x="439" y="389"/>
                </a:lnTo>
                <a:lnTo>
                  <a:pt x="439" y="389"/>
                </a:lnTo>
                <a:lnTo>
                  <a:pt x="448" y="388"/>
                </a:lnTo>
                <a:lnTo>
                  <a:pt x="458" y="387"/>
                </a:lnTo>
                <a:lnTo>
                  <a:pt x="466" y="384"/>
                </a:lnTo>
                <a:lnTo>
                  <a:pt x="466" y="384"/>
                </a:lnTo>
                <a:lnTo>
                  <a:pt x="470" y="381"/>
                </a:lnTo>
                <a:lnTo>
                  <a:pt x="472" y="378"/>
                </a:lnTo>
                <a:lnTo>
                  <a:pt x="474" y="373"/>
                </a:lnTo>
                <a:lnTo>
                  <a:pt x="477" y="367"/>
                </a:lnTo>
                <a:lnTo>
                  <a:pt x="478" y="354"/>
                </a:lnTo>
                <a:lnTo>
                  <a:pt x="478" y="347"/>
                </a:lnTo>
                <a:lnTo>
                  <a:pt x="478" y="341"/>
                </a:lnTo>
                <a:lnTo>
                  <a:pt x="478" y="341"/>
                </a:lnTo>
                <a:lnTo>
                  <a:pt x="473" y="328"/>
                </a:lnTo>
                <a:lnTo>
                  <a:pt x="466" y="315"/>
                </a:lnTo>
                <a:lnTo>
                  <a:pt x="461" y="309"/>
                </a:lnTo>
                <a:lnTo>
                  <a:pt x="457" y="303"/>
                </a:lnTo>
                <a:lnTo>
                  <a:pt x="451" y="299"/>
                </a:lnTo>
                <a:lnTo>
                  <a:pt x="445" y="295"/>
                </a:lnTo>
                <a:lnTo>
                  <a:pt x="445" y="295"/>
                </a:lnTo>
                <a:lnTo>
                  <a:pt x="429" y="288"/>
                </a:lnTo>
                <a:lnTo>
                  <a:pt x="414" y="282"/>
                </a:lnTo>
                <a:lnTo>
                  <a:pt x="396" y="275"/>
                </a:lnTo>
                <a:lnTo>
                  <a:pt x="396" y="275"/>
                </a:lnTo>
                <a:lnTo>
                  <a:pt x="392" y="275"/>
                </a:lnTo>
                <a:lnTo>
                  <a:pt x="387" y="273"/>
                </a:lnTo>
                <a:lnTo>
                  <a:pt x="382" y="269"/>
                </a:lnTo>
                <a:lnTo>
                  <a:pt x="382" y="269"/>
                </a:lnTo>
                <a:lnTo>
                  <a:pt x="375" y="263"/>
                </a:lnTo>
                <a:lnTo>
                  <a:pt x="366" y="256"/>
                </a:lnTo>
                <a:lnTo>
                  <a:pt x="354" y="248"/>
                </a:lnTo>
                <a:lnTo>
                  <a:pt x="343" y="238"/>
                </a:lnTo>
                <a:lnTo>
                  <a:pt x="348" y="226"/>
                </a:lnTo>
                <a:lnTo>
                  <a:pt x="348" y="226"/>
                </a:lnTo>
                <a:lnTo>
                  <a:pt x="359" y="223"/>
                </a:lnTo>
                <a:lnTo>
                  <a:pt x="368" y="221"/>
                </a:lnTo>
                <a:lnTo>
                  <a:pt x="376" y="217"/>
                </a:lnTo>
                <a:lnTo>
                  <a:pt x="376" y="217"/>
                </a:lnTo>
                <a:lnTo>
                  <a:pt x="380" y="215"/>
                </a:lnTo>
                <a:lnTo>
                  <a:pt x="382" y="211"/>
                </a:lnTo>
                <a:lnTo>
                  <a:pt x="386" y="202"/>
                </a:lnTo>
                <a:lnTo>
                  <a:pt x="388" y="195"/>
                </a:lnTo>
                <a:lnTo>
                  <a:pt x="388" y="188"/>
                </a:lnTo>
                <a:lnTo>
                  <a:pt x="388" y="188"/>
                </a:lnTo>
                <a:lnTo>
                  <a:pt x="391" y="177"/>
                </a:lnTo>
                <a:lnTo>
                  <a:pt x="392" y="171"/>
                </a:lnTo>
                <a:lnTo>
                  <a:pt x="392" y="171"/>
                </a:lnTo>
                <a:lnTo>
                  <a:pt x="395" y="170"/>
                </a:lnTo>
                <a:lnTo>
                  <a:pt x="398" y="169"/>
                </a:lnTo>
                <a:lnTo>
                  <a:pt x="400" y="167"/>
                </a:lnTo>
                <a:lnTo>
                  <a:pt x="400" y="167"/>
                </a:lnTo>
                <a:lnTo>
                  <a:pt x="400" y="163"/>
                </a:lnTo>
                <a:lnTo>
                  <a:pt x="399" y="156"/>
                </a:lnTo>
                <a:lnTo>
                  <a:pt x="396" y="145"/>
                </a:lnTo>
                <a:lnTo>
                  <a:pt x="396" y="145"/>
                </a:lnTo>
                <a:lnTo>
                  <a:pt x="396" y="128"/>
                </a:lnTo>
                <a:lnTo>
                  <a:pt x="398" y="112"/>
                </a:lnTo>
                <a:lnTo>
                  <a:pt x="398" y="112"/>
                </a:lnTo>
                <a:lnTo>
                  <a:pt x="398" y="109"/>
                </a:lnTo>
                <a:lnTo>
                  <a:pt x="398" y="105"/>
                </a:lnTo>
                <a:lnTo>
                  <a:pt x="398" y="103"/>
                </a:lnTo>
                <a:lnTo>
                  <a:pt x="398" y="103"/>
                </a:lnTo>
                <a:lnTo>
                  <a:pt x="401" y="97"/>
                </a:lnTo>
                <a:lnTo>
                  <a:pt x="403" y="92"/>
                </a:lnTo>
                <a:lnTo>
                  <a:pt x="403" y="84"/>
                </a:lnTo>
                <a:lnTo>
                  <a:pt x="403" y="84"/>
                </a:lnTo>
                <a:lnTo>
                  <a:pt x="405" y="72"/>
                </a:lnTo>
                <a:lnTo>
                  <a:pt x="403" y="59"/>
                </a:lnTo>
                <a:lnTo>
                  <a:pt x="401" y="52"/>
                </a:lnTo>
                <a:lnTo>
                  <a:pt x="399" y="46"/>
                </a:lnTo>
                <a:lnTo>
                  <a:pt x="394" y="39"/>
                </a:lnTo>
                <a:lnTo>
                  <a:pt x="388" y="33"/>
                </a:lnTo>
                <a:lnTo>
                  <a:pt x="388" y="33"/>
                </a:lnTo>
                <a:lnTo>
                  <a:pt x="373" y="21"/>
                </a:lnTo>
                <a:lnTo>
                  <a:pt x="365" y="16"/>
                </a:lnTo>
                <a:lnTo>
                  <a:pt x="355" y="11"/>
                </a:lnTo>
                <a:lnTo>
                  <a:pt x="346" y="6"/>
                </a:lnTo>
                <a:lnTo>
                  <a:pt x="335" y="3"/>
                </a:lnTo>
                <a:lnTo>
                  <a:pt x="324" y="0"/>
                </a:lnTo>
                <a:lnTo>
                  <a:pt x="313" y="0"/>
                </a:lnTo>
                <a:lnTo>
                  <a:pt x="313" y="0"/>
                </a:lnTo>
                <a:lnTo>
                  <a:pt x="301" y="3"/>
                </a:lnTo>
                <a:lnTo>
                  <a:pt x="288" y="7"/>
                </a:lnTo>
                <a:lnTo>
                  <a:pt x="274" y="12"/>
                </a:lnTo>
                <a:lnTo>
                  <a:pt x="261" y="19"/>
                </a:lnTo>
                <a:lnTo>
                  <a:pt x="238" y="32"/>
                </a:lnTo>
                <a:lnTo>
                  <a:pt x="225" y="42"/>
                </a:lnTo>
                <a:lnTo>
                  <a:pt x="225" y="42"/>
                </a:lnTo>
                <a:lnTo>
                  <a:pt x="216" y="49"/>
                </a:lnTo>
                <a:lnTo>
                  <a:pt x="212" y="53"/>
                </a:lnTo>
                <a:lnTo>
                  <a:pt x="211" y="56"/>
                </a:lnTo>
                <a:lnTo>
                  <a:pt x="210" y="58"/>
                </a:lnTo>
                <a:lnTo>
                  <a:pt x="210" y="58"/>
                </a:lnTo>
                <a:lnTo>
                  <a:pt x="211" y="66"/>
                </a:lnTo>
                <a:lnTo>
                  <a:pt x="214" y="73"/>
                </a:lnTo>
                <a:lnTo>
                  <a:pt x="216" y="84"/>
                </a:lnTo>
                <a:lnTo>
                  <a:pt x="216" y="84"/>
                </a:lnTo>
                <a:lnTo>
                  <a:pt x="217" y="92"/>
                </a:lnTo>
                <a:lnTo>
                  <a:pt x="217" y="98"/>
                </a:lnTo>
                <a:lnTo>
                  <a:pt x="216" y="105"/>
                </a:lnTo>
                <a:lnTo>
                  <a:pt x="216" y="105"/>
                </a:lnTo>
                <a:lnTo>
                  <a:pt x="215" y="110"/>
                </a:lnTo>
                <a:lnTo>
                  <a:pt x="212" y="113"/>
                </a:lnTo>
                <a:lnTo>
                  <a:pt x="211" y="117"/>
                </a:lnTo>
                <a:lnTo>
                  <a:pt x="210" y="124"/>
                </a:lnTo>
                <a:lnTo>
                  <a:pt x="210" y="124"/>
                </a:lnTo>
                <a:lnTo>
                  <a:pt x="210" y="132"/>
                </a:lnTo>
                <a:lnTo>
                  <a:pt x="211" y="138"/>
                </a:lnTo>
                <a:lnTo>
                  <a:pt x="215" y="148"/>
                </a:lnTo>
                <a:lnTo>
                  <a:pt x="215" y="148"/>
                </a:lnTo>
                <a:lnTo>
                  <a:pt x="220" y="162"/>
                </a:lnTo>
                <a:lnTo>
                  <a:pt x="224" y="170"/>
                </a:lnTo>
                <a:lnTo>
                  <a:pt x="228" y="177"/>
                </a:lnTo>
                <a:lnTo>
                  <a:pt x="228" y="177"/>
                </a:lnTo>
                <a:lnTo>
                  <a:pt x="233" y="182"/>
                </a:lnTo>
                <a:lnTo>
                  <a:pt x="238" y="185"/>
                </a:lnTo>
                <a:lnTo>
                  <a:pt x="245" y="188"/>
                </a:lnTo>
                <a:lnTo>
                  <a:pt x="245" y="188"/>
                </a:lnTo>
                <a:close/>
                <a:moveTo>
                  <a:pt x="118" y="468"/>
                </a:moveTo>
                <a:lnTo>
                  <a:pt x="118" y="468"/>
                </a:lnTo>
                <a:lnTo>
                  <a:pt x="122" y="480"/>
                </a:lnTo>
                <a:lnTo>
                  <a:pt x="124" y="490"/>
                </a:lnTo>
                <a:lnTo>
                  <a:pt x="125" y="498"/>
                </a:lnTo>
                <a:lnTo>
                  <a:pt x="125" y="498"/>
                </a:lnTo>
                <a:lnTo>
                  <a:pt x="128" y="507"/>
                </a:lnTo>
                <a:lnTo>
                  <a:pt x="131" y="519"/>
                </a:lnTo>
                <a:lnTo>
                  <a:pt x="137" y="532"/>
                </a:lnTo>
                <a:lnTo>
                  <a:pt x="143" y="543"/>
                </a:lnTo>
                <a:lnTo>
                  <a:pt x="143" y="543"/>
                </a:lnTo>
                <a:lnTo>
                  <a:pt x="145" y="546"/>
                </a:lnTo>
                <a:lnTo>
                  <a:pt x="148" y="547"/>
                </a:lnTo>
                <a:lnTo>
                  <a:pt x="151" y="547"/>
                </a:lnTo>
                <a:lnTo>
                  <a:pt x="154" y="546"/>
                </a:lnTo>
                <a:lnTo>
                  <a:pt x="158" y="544"/>
                </a:lnTo>
                <a:lnTo>
                  <a:pt x="161" y="543"/>
                </a:lnTo>
                <a:lnTo>
                  <a:pt x="161" y="543"/>
                </a:lnTo>
                <a:lnTo>
                  <a:pt x="162" y="564"/>
                </a:lnTo>
                <a:lnTo>
                  <a:pt x="162" y="564"/>
                </a:lnTo>
                <a:lnTo>
                  <a:pt x="162" y="568"/>
                </a:lnTo>
                <a:lnTo>
                  <a:pt x="161" y="572"/>
                </a:lnTo>
                <a:lnTo>
                  <a:pt x="156" y="584"/>
                </a:lnTo>
                <a:lnTo>
                  <a:pt x="150" y="597"/>
                </a:lnTo>
                <a:lnTo>
                  <a:pt x="144" y="610"/>
                </a:lnTo>
                <a:lnTo>
                  <a:pt x="144" y="610"/>
                </a:lnTo>
                <a:lnTo>
                  <a:pt x="142" y="618"/>
                </a:lnTo>
                <a:lnTo>
                  <a:pt x="142" y="622"/>
                </a:lnTo>
                <a:lnTo>
                  <a:pt x="144" y="623"/>
                </a:lnTo>
                <a:lnTo>
                  <a:pt x="144" y="628"/>
                </a:lnTo>
                <a:lnTo>
                  <a:pt x="144" y="628"/>
                </a:lnTo>
                <a:lnTo>
                  <a:pt x="144" y="635"/>
                </a:lnTo>
                <a:lnTo>
                  <a:pt x="143" y="641"/>
                </a:lnTo>
                <a:lnTo>
                  <a:pt x="142" y="645"/>
                </a:lnTo>
                <a:lnTo>
                  <a:pt x="139" y="651"/>
                </a:lnTo>
                <a:lnTo>
                  <a:pt x="139" y="651"/>
                </a:lnTo>
                <a:lnTo>
                  <a:pt x="135" y="657"/>
                </a:lnTo>
                <a:lnTo>
                  <a:pt x="129" y="663"/>
                </a:lnTo>
                <a:lnTo>
                  <a:pt x="122" y="670"/>
                </a:lnTo>
                <a:lnTo>
                  <a:pt x="122" y="670"/>
                </a:lnTo>
                <a:lnTo>
                  <a:pt x="117" y="663"/>
                </a:lnTo>
                <a:lnTo>
                  <a:pt x="110" y="649"/>
                </a:lnTo>
                <a:lnTo>
                  <a:pt x="110" y="649"/>
                </a:lnTo>
                <a:lnTo>
                  <a:pt x="108" y="641"/>
                </a:lnTo>
                <a:lnTo>
                  <a:pt x="106" y="624"/>
                </a:lnTo>
                <a:lnTo>
                  <a:pt x="102" y="579"/>
                </a:lnTo>
                <a:lnTo>
                  <a:pt x="98" y="533"/>
                </a:lnTo>
                <a:lnTo>
                  <a:pt x="96" y="507"/>
                </a:lnTo>
                <a:lnTo>
                  <a:pt x="96" y="507"/>
                </a:lnTo>
                <a:lnTo>
                  <a:pt x="97" y="503"/>
                </a:lnTo>
                <a:lnTo>
                  <a:pt x="99" y="497"/>
                </a:lnTo>
                <a:lnTo>
                  <a:pt x="108" y="484"/>
                </a:lnTo>
                <a:lnTo>
                  <a:pt x="118" y="468"/>
                </a:lnTo>
                <a:lnTo>
                  <a:pt x="118" y="4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D824C7E4-3184-45FE-A2FF-107632F84811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799328"/>
            <a:ext cx="607184" cy="1674901"/>
          </a:xfrm>
          <a:custGeom>
            <a:avLst/>
            <a:gdLst>
              <a:gd name="T0" fmla="*/ 150 w 472"/>
              <a:gd name="T1" fmla="*/ 24 h 1302"/>
              <a:gd name="T2" fmla="*/ 106 w 472"/>
              <a:gd name="T3" fmla="*/ 1 h 1302"/>
              <a:gd name="T4" fmla="*/ 9 w 472"/>
              <a:gd name="T5" fmla="*/ 37 h 1302"/>
              <a:gd name="T6" fmla="*/ 6 w 472"/>
              <a:gd name="T7" fmla="*/ 64 h 1302"/>
              <a:gd name="T8" fmla="*/ 43 w 472"/>
              <a:gd name="T9" fmla="*/ 100 h 1302"/>
              <a:gd name="T10" fmla="*/ 58 w 472"/>
              <a:gd name="T11" fmla="*/ 184 h 1302"/>
              <a:gd name="T12" fmla="*/ 58 w 472"/>
              <a:gd name="T13" fmla="*/ 224 h 1302"/>
              <a:gd name="T14" fmla="*/ 119 w 472"/>
              <a:gd name="T15" fmla="*/ 256 h 1302"/>
              <a:gd name="T16" fmla="*/ 139 w 472"/>
              <a:gd name="T17" fmla="*/ 297 h 1302"/>
              <a:gd name="T18" fmla="*/ 187 w 472"/>
              <a:gd name="T19" fmla="*/ 297 h 1302"/>
              <a:gd name="T20" fmla="*/ 211 w 472"/>
              <a:gd name="T21" fmla="*/ 417 h 1302"/>
              <a:gd name="T22" fmla="*/ 241 w 472"/>
              <a:gd name="T23" fmla="*/ 566 h 1302"/>
              <a:gd name="T24" fmla="*/ 261 w 472"/>
              <a:gd name="T25" fmla="*/ 592 h 1302"/>
              <a:gd name="T26" fmla="*/ 256 w 472"/>
              <a:gd name="T27" fmla="*/ 615 h 1302"/>
              <a:gd name="T28" fmla="*/ 155 w 472"/>
              <a:gd name="T29" fmla="*/ 806 h 1302"/>
              <a:gd name="T30" fmla="*/ 139 w 472"/>
              <a:gd name="T31" fmla="*/ 819 h 1302"/>
              <a:gd name="T32" fmla="*/ 104 w 472"/>
              <a:gd name="T33" fmla="*/ 870 h 1302"/>
              <a:gd name="T34" fmla="*/ 103 w 472"/>
              <a:gd name="T35" fmla="*/ 921 h 1302"/>
              <a:gd name="T36" fmla="*/ 151 w 472"/>
              <a:gd name="T37" fmla="*/ 1021 h 1302"/>
              <a:gd name="T38" fmla="*/ 227 w 472"/>
              <a:gd name="T39" fmla="*/ 1166 h 1302"/>
              <a:gd name="T40" fmla="*/ 209 w 472"/>
              <a:gd name="T41" fmla="*/ 1197 h 1302"/>
              <a:gd name="T42" fmla="*/ 147 w 472"/>
              <a:gd name="T43" fmla="*/ 1239 h 1302"/>
              <a:gd name="T44" fmla="*/ 143 w 472"/>
              <a:gd name="T45" fmla="*/ 1265 h 1302"/>
              <a:gd name="T46" fmla="*/ 180 w 472"/>
              <a:gd name="T47" fmla="*/ 1280 h 1302"/>
              <a:gd name="T48" fmla="*/ 281 w 472"/>
              <a:gd name="T49" fmla="*/ 1271 h 1302"/>
              <a:gd name="T50" fmla="*/ 293 w 472"/>
              <a:gd name="T51" fmla="*/ 1298 h 1302"/>
              <a:gd name="T52" fmla="*/ 411 w 472"/>
              <a:gd name="T53" fmla="*/ 1290 h 1302"/>
              <a:gd name="T54" fmla="*/ 458 w 472"/>
              <a:gd name="T55" fmla="*/ 1280 h 1302"/>
              <a:gd name="T56" fmla="*/ 466 w 472"/>
              <a:gd name="T57" fmla="*/ 1244 h 1302"/>
              <a:gd name="T58" fmla="*/ 431 w 472"/>
              <a:gd name="T59" fmla="*/ 1179 h 1302"/>
              <a:gd name="T60" fmla="*/ 426 w 472"/>
              <a:gd name="T61" fmla="*/ 1158 h 1302"/>
              <a:gd name="T62" fmla="*/ 435 w 472"/>
              <a:gd name="T63" fmla="*/ 1083 h 1302"/>
              <a:gd name="T64" fmla="*/ 414 w 472"/>
              <a:gd name="T65" fmla="*/ 1046 h 1302"/>
              <a:gd name="T66" fmla="*/ 394 w 472"/>
              <a:gd name="T67" fmla="*/ 1000 h 1302"/>
              <a:gd name="T68" fmla="*/ 385 w 472"/>
              <a:gd name="T69" fmla="*/ 904 h 1302"/>
              <a:gd name="T70" fmla="*/ 450 w 472"/>
              <a:gd name="T71" fmla="*/ 736 h 1302"/>
              <a:gd name="T72" fmla="*/ 472 w 472"/>
              <a:gd name="T73" fmla="*/ 621 h 1302"/>
              <a:gd name="T74" fmla="*/ 447 w 472"/>
              <a:gd name="T75" fmla="*/ 534 h 1302"/>
              <a:gd name="T76" fmla="*/ 452 w 472"/>
              <a:gd name="T77" fmla="*/ 465 h 1302"/>
              <a:gd name="T78" fmla="*/ 440 w 472"/>
              <a:gd name="T79" fmla="*/ 421 h 1302"/>
              <a:gd name="T80" fmla="*/ 415 w 472"/>
              <a:gd name="T81" fmla="*/ 294 h 1302"/>
              <a:gd name="T82" fmla="*/ 387 w 472"/>
              <a:gd name="T83" fmla="*/ 234 h 1302"/>
              <a:gd name="T84" fmla="*/ 405 w 472"/>
              <a:gd name="T85" fmla="*/ 225 h 1302"/>
              <a:gd name="T86" fmla="*/ 360 w 472"/>
              <a:gd name="T87" fmla="*/ 213 h 1302"/>
              <a:gd name="T88" fmla="*/ 338 w 472"/>
              <a:gd name="T89" fmla="*/ 158 h 1302"/>
              <a:gd name="T90" fmla="*/ 356 w 472"/>
              <a:gd name="T91" fmla="*/ 152 h 1302"/>
              <a:gd name="T92" fmla="*/ 376 w 472"/>
              <a:gd name="T93" fmla="*/ 49 h 1302"/>
              <a:gd name="T94" fmla="*/ 346 w 472"/>
              <a:gd name="T95" fmla="*/ 22 h 1302"/>
              <a:gd name="T96" fmla="*/ 279 w 472"/>
              <a:gd name="T97" fmla="*/ 9 h 1302"/>
              <a:gd name="T98" fmla="*/ 231 w 472"/>
              <a:gd name="T99" fmla="*/ 31 h 1302"/>
              <a:gd name="T100" fmla="*/ 215 w 472"/>
              <a:gd name="T101" fmla="*/ 72 h 1302"/>
              <a:gd name="T102" fmla="*/ 204 w 472"/>
              <a:gd name="T103" fmla="*/ 89 h 1302"/>
              <a:gd name="T104" fmla="*/ 222 w 472"/>
              <a:gd name="T105" fmla="*/ 166 h 1302"/>
              <a:gd name="T106" fmla="*/ 196 w 472"/>
              <a:gd name="T107" fmla="*/ 181 h 1302"/>
              <a:gd name="T108" fmla="*/ 163 w 472"/>
              <a:gd name="T109" fmla="*/ 177 h 1302"/>
              <a:gd name="T110" fmla="*/ 139 w 472"/>
              <a:gd name="T111" fmla="*/ 177 h 1302"/>
              <a:gd name="T112" fmla="*/ 175 w 472"/>
              <a:gd name="T113" fmla="*/ 160 h 1302"/>
              <a:gd name="T114" fmla="*/ 207 w 472"/>
              <a:gd name="T115" fmla="*/ 166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302">
                <a:moveTo>
                  <a:pt x="178" y="103"/>
                </a:moveTo>
                <a:lnTo>
                  <a:pt x="178" y="103"/>
                </a:lnTo>
                <a:lnTo>
                  <a:pt x="169" y="74"/>
                </a:lnTo>
                <a:lnTo>
                  <a:pt x="162" y="52"/>
                </a:lnTo>
                <a:lnTo>
                  <a:pt x="156" y="34"/>
                </a:lnTo>
                <a:lnTo>
                  <a:pt x="156" y="34"/>
                </a:lnTo>
                <a:lnTo>
                  <a:pt x="150" y="24"/>
                </a:lnTo>
                <a:lnTo>
                  <a:pt x="143" y="15"/>
                </a:lnTo>
                <a:lnTo>
                  <a:pt x="135" y="7"/>
                </a:lnTo>
                <a:lnTo>
                  <a:pt x="125" y="2"/>
                </a:lnTo>
                <a:lnTo>
                  <a:pt x="125" y="2"/>
                </a:lnTo>
                <a:lnTo>
                  <a:pt x="122" y="1"/>
                </a:lnTo>
                <a:lnTo>
                  <a:pt x="117" y="0"/>
                </a:lnTo>
                <a:lnTo>
                  <a:pt x="106" y="1"/>
                </a:lnTo>
                <a:lnTo>
                  <a:pt x="95" y="4"/>
                </a:lnTo>
                <a:lnTo>
                  <a:pt x="79" y="10"/>
                </a:lnTo>
                <a:lnTo>
                  <a:pt x="79" y="10"/>
                </a:lnTo>
                <a:lnTo>
                  <a:pt x="57" y="17"/>
                </a:lnTo>
                <a:lnTo>
                  <a:pt x="31" y="26"/>
                </a:lnTo>
                <a:lnTo>
                  <a:pt x="18" y="31"/>
                </a:lnTo>
                <a:lnTo>
                  <a:pt x="9" y="37"/>
                </a:lnTo>
                <a:lnTo>
                  <a:pt x="5" y="40"/>
                </a:lnTo>
                <a:lnTo>
                  <a:pt x="3" y="43"/>
                </a:lnTo>
                <a:lnTo>
                  <a:pt x="0" y="47"/>
                </a:lnTo>
                <a:lnTo>
                  <a:pt x="0" y="50"/>
                </a:lnTo>
                <a:lnTo>
                  <a:pt x="0" y="50"/>
                </a:lnTo>
                <a:lnTo>
                  <a:pt x="3" y="57"/>
                </a:lnTo>
                <a:lnTo>
                  <a:pt x="6" y="64"/>
                </a:lnTo>
                <a:lnTo>
                  <a:pt x="12" y="70"/>
                </a:lnTo>
                <a:lnTo>
                  <a:pt x="18" y="75"/>
                </a:lnTo>
                <a:lnTo>
                  <a:pt x="30" y="83"/>
                </a:lnTo>
                <a:lnTo>
                  <a:pt x="34" y="87"/>
                </a:lnTo>
                <a:lnTo>
                  <a:pt x="34" y="87"/>
                </a:lnTo>
                <a:lnTo>
                  <a:pt x="39" y="94"/>
                </a:lnTo>
                <a:lnTo>
                  <a:pt x="43" y="100"/>
                </a:lnTo>
                <a:lnTo>
                  <a:pt x="43" y="100"/>
                </a:lnTo>
                <a:lnTo>
                  <a:pt x="49" y="112"/>
                </a:lnTo>
                <a:lnTo>
                  <a:pt x="59" y="129"/>
                </a:lnTo>
                <a:lnTo>
                  <a:pt x="69" y="146"/>
                </a:lnTo>
                <a:lnTo>
                  <a:pt x="77" y="165"/>
                </a:lnTo>
                <a:lnTo>
                  <a:pt x="77" y="165"/>
                </a:lnTo>
                <a:lnTo>
                  <a:pt x="58" y="184"/>
                </a:lnTo>
                <a:lnTo>
                  <a:pt x="46" y="199"/>
                </a:lnTo>
                <a:lnTo>
                  <a:pt x="42" y="205"/>
                </a:lnTo>
                <a:lnTo>
                  <a:pt x="40" y="210"/>
                </a:lnTo>
                <a:lnTo>
                  <a:pt x="40" y="210"/>
                </a:lnTo>
                <a:lnTo>
                  <a:pt x="43" y="212"/>
                </a:lnTo>
                <a:lnTo>
                  <a:pt x="46" y="215"/>
                </a:lnTo>
                <a:lnTo>
                  <a:pt x="58" y="224"/>
                </a:lnTo>
                <a:lnTo>
                  <a:pt x="72" y="231"/>
                </a:lnTo>
                <a:lnTo>
                  <a:pt x="83" y="238"/>
                </a:lnTo>
                <a:lnTo>
                  <a:pt x="83" y="238"/>
                </a:lnTo>
                <a:lnTo>
                  <a:pt x="93" y="244"/>
                </a:lnTo>
                <a:lnTo>
                  <a:pt x="105" y="250"/>
                </a:lnTo>
                <a:lnTo>
                  <a:pt x="119" y="256"/>
                </a:lnTo>
                <a:lnTo>
                  <a:pt x="119" y="256"/>
                </a:lnTo>
                <a:lnTo>
                  <a:pt x="121" y="260"/>
                </a:lnTo>
                <a:lnTo>
                  <a:pt x="123" y="272"/>
                </a:lnTo>
                <a:lnTo>
                  <a:pt x="125" y="279"/>
                </a:lnTo>
                <a:lnTo>
                  <a:pt x="129" y="286"/>
                </a:lnTo>
                <a:lnTo>
                  <a:pt x="134" y="292"/>
                </a:lnTo>
                <a:lnTo>
                  <a:pt x="139" y="297"/>
                </a:lnTo>
                <a:lnTo>
                  <a:pt x="139" y="297"/>
                </a:lnTo>
                <a:lnTo>
                  <a:pt x="147" y="299"/>
                </a:lnTo>
                <a:lnTo>
                  <a:pt x="152" y="300"/>
                </a:lnTo>
                <a:lnTo>
                  <a:pt x="158" y="300"/>
                </a:lnTo>
                <a:lnTo>
                  <a:pt x="164" y="299"/>
                </a:lnTo>
                <a:lnTo>
                  <a:pt x="171" y="296"/>
                </a:lnTo>
                <a:lnTo>
                  <a:pt x="175" y="294"/>
                </a:lnTo>
                <a:lnTo>
                  <a:pt x="187" y="297"/>
                </a:lnTo>
                <a:lnTo>
                  <a:pt x="187" y="297"/>
                </a:lnTo>
                <a:lnTo>
                  <a:pt x="190" y="327"/>
                </a:lnTo>
                <a:lnTo>
                  <a:pt x="194" y="352"/>
                </a:lnTo>
                <a:lnTo>
                  <a:pt x="196" y="371"/>
                </a:lnTo>
                <a:lnTo>
                  <a:pt x="196" y="371"/>
                </a:lnTo>
                <a:lnTo>
                  <a:pt x="202" y="391"/>
                </a:lnTo>
                <a:lnTo>
                  <a:pt x="211" y="417"/>
                </a:lnTo>
                <a:lnTo>
                  <a:pt x="220" y="441"/>
                </a:lnTo>
                <a:lnTo>
                  <a:pt x="224" y="451"/>
                </a:lnTo>
                <a:lnTo>
                  <a:pt x="224" y="451"/>
                </a:lnTo>
                <a:lnTo>
                  <a:pt x="228" y="469"/>
                </a:lnTo>
                <a:lnTo>
                  <a:pt x="231" y="508"/>
                </a:lnTo>
                <a:lnTo>
                  <a:pt x="238" y="549"/>
                </a:lnTo>
                <a:lnTo>
                  <a:pt x="241" y="566"/>
                </a:lnTo>
                <a:lnTo>
                  <a:pt x="243" y="572"/>
                </a:lnTo>
                <a:lnTo>
                  <a:pt x="246" y="575"/>
                </a:lnTo>
                <a:lnTo>
                  <a:pt x="246" y="575"/>
                </a:lnTo>
                <a:lnTo>
                  <a:pt x="251" y="583"/>
                </a:lnTo>
                <a:lnTo>
                  <a:pt x="257" y="589"/>
                </a:lnTo>
                <a:lnTo>
                  <a:pt x="260" y="590"/>
                </a:lnTo>
                <a:lnTo>
                  <a:pt x="261" y="592"/>
                </a:lnTo>
                <a:lnTo>
                  <a:pt x="261" y="592"/>
                </a:lnTo>
                <a:lnTo>
                  <a:pt x="262" y="592"/>
                </a:lnTo>
                <a:lnTo>
                  <a:pt x="262" y="594"/>
                </a:lnTo>
                <a:lnTo>
                  <a:pt x="263" y="596"/>
                </a:lnTo>
                <a:lnTo>
                  <a:pt x="262" y="601"/>
                </a:lnTo>
                <a:lnTo>
                  <a:pt x="260" y="607"/>
                </a:lnTo>
                <a:lnTo>
                  <a:pt x="256" y="615"/>
                </a:lnTo>
                <a:lnTo>
                  <a:pt x="251" y="626"/>
                </a:lnTo>
                <a:lnTo>
                  <a:pt x="251" y="626"/>
                </a:lnTo>
                <a:lnTo>
                  <a:pt x="197" y="727"/>
                </a:lnTo>
                <a:lnTo>
                  <a:pt x="156" y="806"/>
                </a:lnTo>
                <a:lnTo>
                  <a:pt x="156" y="806"/>
                </a:lnTo>
                <a:lnTo>
                  <a:pt x="156" y="806"/>
                </a:lnTo>
                <a:lnTo>
                  <a:pt x="155" y="806"/>
                </a:lnTo>
                <a:lnTo>
                  <a:pt x="154" y="805"/>
                </a:lnTo>
                <a:lnTo>
                  <a:pt x="152" y="805"/>
                </a:lnTo>
                <a:lnTo>
                  <a:pt x="150" y="805"/>
                </a:lnTo>
                <a:lnTo>
                  <a:pt x="148" y="807"/>
                </a:lnTo>
                <a:lnTo>
                  <a:pt x="144" y="812"/>
                </a:lnTo>
                <a:lnTo>
                  <a:pt x="139" y="819"/>
                </a:lnTo>
                <a:lnTo>
                  <a:pt x="139" y="819"/>
                </a:lnTo>
                <a:lnTo>
                  <a:pt x="122" y="856"/>
                </a:lnTo>
                <a:lnTo>
                  <a:pt x="113" y="876"/>
                </a:lnTo>
                <a:lnTo>
                  <a:pt x="113" y="876"/>
                </a:lnTo>
                <a:lnTo>
                  <a:pt x="111" y="871"/>
                </a:lnTo>
                <a:lnTo>
                  <a:pt x="108" y="869"/>
                </a:lnTo>
                <a:lnTo>
                  <a:pt x="105" y="869"/>
                </a:lnTo>
                <a:lnTo>
                  <a:pt x="104" y="870"/>
                </a:lnTo>
                <a:lnTo>
                  <a:pt x="104" y="870"/>
                </a:lnTo>
                <a:lnTo>
                  <a:pt x="103" y="871"/>
                </a:lnTo>
                <a:lnTo>
                  <a:pt x="102" y="874"/>
                </a:lnTo>
                <a:lnTo>
                  <a:pt x="101" y="882"/>
                </a:lnTo>
                <a:lnTo>
                  <a:pt x="101" y="892"/>
                </a:lnTo>
                <a:lnTo>
                  <a:pt x="102" y="907"/>
                </a:lnTo>
                <a:lnTo>
                  <a:pt x="103" y="921"/>
                </a:lnTo>
                <a:lnTo>
                  <a:pt x="106" y="936"/>
                </a:lnTo>
                <a:lnTo>
                  <a:pt x="110" y="950"/>
                </a:lnTo>
                <a:lnTo>
                  <a:pt x="116" y="963"/>
                </a:lnTo>
                <a:lnTo>
                  <a:pt x="116" y="963"/>
                </a:lnTo>
                <a:lnTo>
                  <a:pt x="128" y="983"/>
                </a:lnTo>
                <a:lnTo>
                  <a:pt x="138" y="1001"/>
                </a:lnTo>
                <a:lnTo>
                  <a:pt x="151" y="1021"/>
                </a:lnTo>
                <a:lnTo>
                  <a:pt x="164" y="1048"/>
                </a:lnTo>
                <a:lnTo>
                  <a:pt x="164" y="1048"/>
                </a:lnTo>
                <a:lnTo>
                  <a:pt x="182" y="1083"/>
                </a:lnTo>
                <a:lnTo>
                  <a:pt x="202" y="1121"/>
                </a:lnTo>
                <a:lnTo>
                  <a:pt x="218" y="1152"/>
                </a:lnTo>
                <a:lnTo>
                  <a:pt x="227" y="1166"/>
                </a:lnTo>
                <a:lnTo>
                  <a:pt x="227" y="1166"/>
                </a:lnTo>
                <a:lnTo>
                  <a:pt x="231" y="1177"/>
                </a:lnTo>
                <a:lnTo>
                  <a:pt x="233" y="1181"/>
                </a:lnTo>
                <a:lnTo>
                  <a:pt x="233" y="1183"/>
                </a:lnTo>
                <a:lnTo>
                  <a:pt x="231" y="1185"/>
                </a:lnTo>
                <a:lnTo>
                  <a:pt x="231" y="1185"/>
                </a:lnTo>
                <a:lnTo>
                  <a:pt x="223" y="1190"/>
                </a:lnTo>
                <a:lnTo>
                  <a:pt x="209" y="1197"/>
                </a:lnTo>
                <a:lnTo>
                  <a:pt x="176" y="1213"/>
                </a:lnTo>
                <a:lnTo>
                  <a:pt x="176" y="1213"/>
                </a:lnTo>
                <a:lnTo>
                  <a:pt x="170" y="1217"/>
                </a:lnTo>
                <a:lnTo>
                  <a:pt x="164" y="1221"/>
                </a:lnTo>
                <a:lnTo>
                  <a:pt x="155" y="1230"/>
                </a:lnTo>
                <a:lnTo>
                  <a:pt x="148" y="1237"/>
                </a:lnTo>
                <a:lnTo>
                  <a:pt x="147" y="1239"/>
                </a:lnTo>
                <a:lnTo>
                  <a:pt x="147" y="1239"/>
                </a:lnTo>
                <a:lnTo>
                  <a:pt x="144" y="1249"/>
                </a:lnTo>
                <a:lnTo>
                  <a:pt x="144" y="1256"/>
                </a:lnTo>
                <a:lnTo>
                  <a:pt x="144" y="1260"/>
                </a:lnTo>
                <a:lnTo>
                  <a:pt x="144" y="1260"/>
                </a:lnTo>
                <a:lnTo>
                  <a:pt x="144" y="1262"/>
                </a:lnTo>
                <a:lnTo>
                  <a:pt x="143" y="1265"/>
                </a:lnTo>
                <a:lnTo>
                  <a:pt x="144" y="1267"/>
                </a:lnTo>
                <a:lnTo>
                  <a:pt x="147" y="1270"/>
                </a:lnTo>
                <a:lnTo>
                  <a:pt x="150" y="1272"/>
                </a:lnTo>
                <a:lnTo>
                  <a:pt x="156" y="1275"/>
                </a:lnTo>
                <a:lnTo>
                  <a:pt x="156" y="1275"/>
                </a:lnTo>
                <a:lnTo>
                  <a:pt x="174" y="1279"/>
                </a:lnTo>
                <a:lnTo>
                  <a:pt x="180" y="1280"/>
                </a:lnTo>
                <a:lnTo>
                  <a:pt x="187" y="1280"/>
                </a:lnTo>
                <a:lnTo>
                  <a:pt x="187" y="1280"/>
                </a:lnTo>
                <a:lnTo>
                  <a:pt x="216" y="1276"/>
                </a:lnTo>
                <a:lnTo>
                  <a:pt x="237" y="1272"/>
                </a:lnTo>
                <a:lnTo>
                  <a:pt x="281" y="1267"/>
                </a:lnTo>
                <a:lnTo>
                  <a:pt x="281" y="1267"/>
                </a:lnTo>
                <a:lnTo>
                  <a:pt x="281" y="1271"/>
                </a:lnTo>
                <a:lnTo>
                  <a:pt x="280" y="1280"/>
                </a:lnTo>
                <a:lnTo>
                  <a:pt x="280" y="1285"/>
                </a:lnTo>
                <a:lnTo>
                  <a:pt x="281" y="1290"/>
                </a:lnTo>
                <a:lnTo>
                  <a:pt x="283" y="1293"/>
                </a:lnTo>
                <a:lnTo>
                  <a:pt x="288" y="1297"/>
                </a:lnTo>
                <a:lnTo>
                  <a:pt x="288" y="1297"/>
                </a:lnTo>
                <a:lnTo>
                  <a:pt x="293" y="1298"/>
                </a:lnTo>
                <a:lnTo>
                  <a:pt x="299" y="1299"/>
                </a:lnTo>
                <a:lnTo>
                  <a:pt x="314" y="1302"/>
                </a:lnTo>
                <a:lnTo>
                  <a:pt x="332" y="1302"/>
                </a:lnTo>
                <a:lnTo>
                  <a:pt x="348" y="1300"/>
                </a:lnTo>
                <a:lnTo>
                  <a:pt x="348" y="1300"/>
                </a:lnTo>
                <a:lnTo>
                  <a:pt x="384" y="1296"/>
                </a:lnTo>
                <a:lnTo>
                  <a:pt x="411" y="1290"/>
                </a:lnTo>
                <a:lnTo>
                  <a:pt x="411" y="1290"/>
                </a:lnTo>
                <a:lnTo>
                  <a:pt x="422" y="1289"/>
                </a:lnTo>
                <a:lnTo>
                  <a:pt x="437" y="1286"/>
                </a:lnTo>
                <a:lnTo>
                  <a:pt x="450" y="1284"/>
                </a:lnTo>
                <a:lnTo>
                  <a:pt x="454" y="1282"/>
                </a:lnTo>
                <a:lnTo>
                  <a:pt x="458" y="1280"/>
                </a:lnTo>
                <a:lnTo>
                  <a:pt x="458" y="1280"/>
                </a:lnTo>
                <a:lnTo>
                  <a:pt x="459" y="1278"/>
                </a:lnTo>
                <a:lnTo>
                  <a:pt x="460" y="1276"/>
                </a:lnTo>
                <a:lnTo>
                  <a:pt x="460" y="1270"/>
                </a:lnTo>
                <a:lnTo>
                  <a:pt x="460" y="1264"/>
                </a:lnTo>
                <a:lnTo>
                  <a:pt x="459" y="1260"/>
                </a:lnTo>
                <a:lnTo>
                  <a:pt x="459" y="1260"/>
                </a:lnTo>
                <a:lnTo>
                  <a:pt x="466" y="1244"/>
                </a:lnTo>
                <a:lnTo>
                  <a:pt x="470" y="1233"/>
                </a:lnTo>
                <a:lnTo>
                  <a:pt x="471" y="1230"/>
                </a:lnTo>
                <a:lnTo>
                  <a:pt x="470" y="1227"/>
                </a:lnTo>
                <a:lnTo>
                  <a:pt x="470" y="1227"/>
                </a:lnTo>
                <a:lnTo>
                  <a:pt x="448" y="1201"/>
                </a:lnTo>
                <a:lnTo>
                  <a:pt x="431" y="1179"/>
                </a:lnTo>
                <a:lnTo>
                  <a:pt x="431" y="1179"/>
                </a:lnTo>
                <a:lnTo>
                  <a:pt x="431" y="1180"/>
                </a:lnTo>
                <a:lnTo>
                  <a:pt x="428" y="1180"/>
                </a:lnTo>
                <a:lnTo>
                  <a:pt x="427" y="1179"/>
                </a:lnTo>
                <a:lnTo>
                  <a:pt x="426" y="1177"/>
                </a:lnTo>
                <a:lnTo>
                  <a:pt x="425" y="1166"/>
                </a:lnTo>
                <a:lnTo>
                  <a:pt x="425" y="1166"/>
                </a:lnTo>
                <a:lnTo>
                  <a:pt x="426" y="1158"/>
                </a:lnTo>
                <a:lnTo>
                  <a:pt x="428" y="1147"/>
                </a:lnTo>
                <a:lnTo>
                  <a:pt x="433" y="1122"/>
                </a:lnTo>
                <a:lnTo>
                  <a:pt x="435" y="1111"/>
                </a:lnTo>
                <a:lnTo>
                  <a:pt x="437" y="1100"/>
                </a:lnTo>
                <a:lnTo>
                  <a:pt x="437" y="1091"/>
                </a:lnTo>
                <a:lnTo>
                  <a:pt x="437" y="1086"/>
                </a:lnTo>
                <a:lnTo>
                  <a:pt x="435" y="1083"/>
                </a:lnTo>
                <a:lnTo>
                  <a:pt x="435" y="1083"/>
                </a:lnTo>
                <a:lnTo>
                  <a:pt x="432" y="1074"/>
                </a:lnTo>
                <a:lnTo>
                  <a:pt x="430" y="1070"/>
                </a:lnTo>
                <a:lnTo>
                  <a:pt x="427" y="1065"/>
                </a:lnTo>
                <a:lnTo>
                  <a:pt x="419" y="1053"/>
                </a:lnTo>
                <a:lnTo>
                  <a:pt x="419" y="1053"/>
                </a:lnTo>
                <a:lnTo>
                  <a:pt x="414" y="1046"/>
                </a:lnTo>
                <a:lnTo>
                  <a:pt x="409" y="1041"/>
                </a:lnTo>
                <a:lnTo>
                  <a:pt x="404" y="1036"/>
                </a:lnTo>
                <a:lnTo>
                  <a:pt x="402" y="1034"/>
                </a:lnTo>
                <a:lnTo>
                  <a:pt x="401" y="1032"/>
                </a:lnTo>
                <a:lnTo>
                  <a:pt x="399" y="1022"/>
                </a:lnTo>
                <a:lnTo>
                  <a:pt x="399" y="1022"/>
                </a:lnTo>
                <a:lnTo>
                  <a:pt x="394" y="1000"/>
                </a:lnTo>
                <a:lnTo>
                  <a:pt x="387" y="971"/>
                </a:lnTo>
                <a:lnTo>
                  <a:pt x="376" y="935"/>
                </a:lnTo>
                <a:lnTo>
                  <a:pt x="376" y="935"/>
                </a:lnTo>
                <a:lnTo>
                  <a:pt x="381" y="916"/>
                </a:lnTo>
                <a:lnTo>
                  <a:pt x="381" y="916"/>
                </a:lnTo>
                <a:lnTo>
                  <a:pt x="382" y="909"/>
                </a:lnTo>
                <a:lnTo>
                  <a:pt x="385" y="904"/>
                </a:lnTo>
                <a:lnTo>
                  <a:pt x="385" y="904"/>
                </a:lnTo>
                <a:lnTo>
                  <a:pt x="407" y="839"/>
                </a:lnTo>
                <a:lnTo>
                  <a:pt x="426" y="789"/>
                </a:lnTo>
                <a:lnTo>
                  <a:pt x="435" y="766"/>
                </a:lnTo>
                <a:lnTo>
                  <a:pt x="444" y="750"/>
                </a:lnTo>
                <a:lnTo>
                  <a:pt x="444" y="750"/>
                </a:lnTo>
                <a:lnTo>
                  <a:pt x="450" y="736"/>
                </a:lnTo>
                <a:lnTo>
                  <a:pt x="455" y="720"/>
                </a:lnTo>
                <a:lnTo>
                  <a:pt x="459" y="704"/>
                </a:lnTo>
                <a:lnTo>
                  <a:pt x="464" y="687"/>
                </a:lnTo>
                <a:lnTo>
                  <a:pt x="468" y="657"/>
                </a:lnTo>
                <a:lnTo>
                  <a:pt x="472" y="632"/>
                </a:lnTo>
                <a:lnTo>
                  <a:pt x="472" y="632"/>
                </a:lnTo>
                <a:lnTo>
                  <a:pt x="472" y="621"/>
                </a:lnTo>
                <a:lnTo>
                  <a:pt x="471" y="611"/>
                </a:lnTo>
                <a:lnTo>
                  <a:pt x="467" y="600"/>
                </a:lnTo>
                <a:lnTo>
                  <a:pt x="464" y="588"/>
                </a:lnTo>
                <a:lnTo>
                  <a:pt x="457" y="567"/>
                </a:lnTo>
                <a:lnTo>
                  <a:pt x="452" y="553"/>
                </a:lnTo>
                <a:lnTo>
                  <a:pt x="452" y="553"/>
                </a:lnTo>
                <a:lnTo>
                  <a:pt x="447" y="534"/>
                </a:lnTo>
                <a:lnTo>
                  <a:pt x="441" y="506"/>
                </a:lnTo>
                <a:lnTo>
                  <a:pt x="435" y="469"/>
                </a:lnTo>
                <a:lnTo>
                  <a:pt x="435" y="469"/>
                </a:lnTo>
                <a:lnTo>
                  <a:pt x="442" y="470"/>
                </a:lnTo>
                <a:lnTo>
                  <a:pt x="448" y="469"/>
                </a:lnTo>
                <a:lnTo>
                  <a:pt x="451" y="468"/>
                </a:lnTo>
                <a:lnTo>
                  <a:pt x="452" y="465"/>
                </a:lnTo>
                <a:lnTo>
                  <a:pt x="452" y="465"/>
                </a:lnTo>
                <a:lnTo>
                  <a:pt x="452" y="458"/>
                </a:lnTo>
                <a:lnTo>
                  <a:pt x="452" y="450"/>
                </a:lnTo>
                <a:lnTo>
                  <a:pt x="451" y="442"/>
                </a:lnTo>
                <a:lnTo>
                  <a:pt x="447" y="432"/>
                </a:lnTo>
                <a:lnTo>
                  <a:pt x="447" y="432"/>
                </a:lnTo>
                <a:lnTo>
                  <a:pt x="440" y="421"/>
                </a:lnTo>
                <a:lnTo>
                  <a:pt x="430" y="405"/>
                </a:lnTo>
                <a:lnTo>
                  <a:pt x="415" y="386"/>
                </a:lnTo>
                <a:lnTo>
                  <a:pt x="415" y="386"/>
                </a:lnTo>
                <a:lnTo>
                  <a:pt x="417" y="348"/>
                </a:lnTo>
                <a:lnTo>
                  <a:pt x="418" y="317"/>
                </a:lnTo>
                <a:lnTo>
                  <a:pt x="417" y="304"/>
                </a:lnTo>
                <a:lnTo>
                  <a:pt x="415" y="294"/>
                </a:lnTo>
                <a:lnTo>
                  <a:pt x="415" y="294"/>
                </a:lnTo>
                <a:lnTo>
                  <a:pt x="409" y="279"/>
                </a:lnTo>
                <a:lnTo>
                  <a:pt x="404" y="263"/>
                </a:lnTo>
                <a:lnTo>
                  <a:pt x="395" y="247"/>
                </a:lnTo>
                <a:lnTo>
                  <a:pt x="388" y="238"/>
                </a:lnTo>
                <a:lnTo>
                  <a:pt x="388" y="238"/>
                </a:lnTo>
                <a:lnTo>
                  <a:pt x="387" y="234"/>
                </a:lnTo>
                <a:lnTo>
                  <a:pt x="388" y="232"/>
                </a:lnTo>
                <a:lnTo>
                  <a:pt x="391" y="231"/>
                </a:lnTo>
                <a:lnTo>
                  <a:pt x="394" y="230"/>
                </a:lnTo>
                <a:lnTo>
                  <a:pt x="401" y="227"/>
                </a:lnTo>
                <a:lnTo>
                  <a:pt x="404" y="226"/>
                </a:lnTo>
                <a:lnTo>
                  <a:pt x="405" y="225"/>
                </a:lnTo>
                <a:lnTo>
                  <a:pt x="405" y="225"/>
                </a:lnTo>
                <a:lnTo>
                  <a:pt x="402" y="223"/>
                </a:lnTo>
                <a:lnTo>
                  <a:pt x="396" y="219"/>
                </a:lnTo>
                <a:lnTo>
                  <a:pt x="391" y="215"/>
                </a:lnTo>
                <a:lnTo>
                  <a:pt x="385" y="213"/>
                </a:lnTo>
                <a:lnTo>
                  <a:pt x="385" y="213"/>
                </a:lnTo>
                <a:lnTo>
                  <a:pt x="371" y="213"/>
                </a:lnTo>
                <a:lnTo>
                  <a:pt x="360" y="213"/>
                </a:lnTo>
                <a:lnTo>
                  <a:pt x="360" y="213"/>
                </a:lnTo>
                <a:lnTo>
                  <a:pt x="342" y="187"/>
                </a:lnTo>
                <a:lnTo>
                  <a:pt x="342" y="187"/>
                </a:lnTo>
                <a:lnTo>
                  <a:pt x="340" y="174"/>
                </a:lnTo>
                <a:lnTo>
                  <a:pt x="339" y="160"/>
                </a:lnTo>
                <a:lnTo>
                  <a:pt x="339" y="160"/>
                </a:lnTo>
                <a:lnTo>
                  <a:pt x="338" y="158"/>
                </a:lnTo>
                <a:lnTo>
                  <a:pt x="339" y="155"/>
                </a:lnTo>
                <a:lnTo>
                  <a:pt x="340" y="152"/>
                </a:lnTo>
                <a:lnTo>
                  <a:pt x="348" y="138"/>
                </a:lnTo>
                <a:lnTo>
                  <a:pt x="348" y="138"/>
                </a:lnTo>
                <a:lnTo>
                  <a:pt x="352" y="145"/>
                </a:lnTo>
                <a:lnTo>
                  <a:pt x="355" y="151"/>
                </a:lnTo>
                <a:lnTo>
                  <a:pt x="356" y="152"/>
                </a:lnTo>
                <a:lnTo>
                  <a:pt x="359" y="152"/>
                </a:lnTo>
                <a:lnTo>
                  <a:pt x="359" y="152"/>
                </a:lnTo>
                <a:lnTo>
                  <a:pt x="360" y="148"/>
                </a:lnTo>
                <a:lnTo>
                  <a:pt x="363" y="136"/>
                </a:lnTo>
                <a:lnTo>
                  <a:pt x="369" y="101"/>
                </a:lnTo>
                <a:lnTo>
                  <a:pt x="375" y="66"/>
                </a:lnTo>
                <a:lnTo>
                  <a:pt x="376" y="49"/>
                </a:lnTo>
                <a:lnTo>
                  <a:pt x="376" y="49"/>
                </a:lnTo>
                <a:lnTo>
                  <a:pt x="375" y="44"/>
                </a:lnTo>
                <a:lnTo>
                  <a:pt x="371" y="39"/>
                </a:lnTo>
                <a:lnTo>
                  <a:pt x="367" y="35"/>
                </a:lnTo>
                <a:lnTo>
                  <a:pt x="362" y="31"/>
                </a:lnTo>
                <a:lnTo>
                  <a:pt x="355" y="27"/>
                </a:lnTo>
                <a:lnTo>
                  <a:pt x="346" y="22"/>
                </a:lnTo>
                <a:lnTo>
                  <a:pt x="346" y="22"/>
                </a:lnTo>
                <a:lnTo>
                  <a:pt x="336" y="17"/>
                </a:lnTo>
                <a:lnTo>
                  <a:pt x="325" y="14"/>
                </a:lnTo>
                <a:lnTo>
                  <a:pt x="313" y="11"/>
                </a:lnTo>
                <a:lnTo>
                  <a:pt x="301" y="10"/>
                </a:lnTo>
                <a:lnTo>
                  <a:pt x="289" y="9"/>
                </a:lnTo>
                <a:lnTo>
                  <a:pt x="279" y="9"/>
                </a:lnTo>
                <a:lnTo>
                  <a:pt x="267" y="11"/>
                </a:lnTo>
                <a:lnTo>
                  <a:pt x="257" y="14"/>
                </a:lnTo>
                <a:lnTo>
                  <a:pt x="257" y="14"/>
                </a:lnTo>
                <a:lnTo>
                  <a:pt x="249" y="18"/>
                </a:lnTo>
                <a:lnTo>
                  <a:pt x="242" y="22"/>
                </a:lnTo>
                <a:lnTo>
                  <a:pt x="236" y="27"/>
                </a:lnTo>
                <a:lnTo>
                  <a:pt x="231" y="31"/>
                </a:lnTo>
                <a:lnTo>
                  <a:pt x="224" y="42"/>
                </a:lnTo>
                <a:lnTo>
                  <a:pt x="218" y="50"/>
                </a:lnTo>
                <a:lnTo>
                  <a:pt x="218" y="50"/>
                </a:lnTo>
                <a:lnTo>
                  <a:pt x="216" y="55"/>
                </a:lnTo>
                <a:lnTo>
                  <a:pt x="215" y="59"/>
                </a:lnTo>
                <a:lnTo>
                  <a:pt x="214" y="66"/>
                </a:lnTo>
                <a:lnTo>
                  <a:pt x="215" y="72"/>
                </a:lnTo>
                <a:lnTo>
                  <a:pt x="215" y="73"/>
                </a:lnTo>
                <a:lnTo>
                  <a:pt x="227" y="77"/>
                </a:lnTo>
                <a:lnTo>
                  <a:pt x="224" y="86"/>
                </a:lnTo>
                <a:lnTo>
                  <a:pt x="224" y="86"/>
                </a:lnTo>
                <a:lnTo>
                  <a:pt x="217" y="86"/>
                </a:lnTo>
                <a:lnTo>
                  <a:pt x="211" y="87"/>
                </a:lnTo>
                <a:lnTo>
                  <a:pt x="204" y="89"/>
                </a:lnTo>
                <a:lnTo>
                  <a:pt x="204" y="89"/>
                </a:lnTo>
                <a:lnTo>
                  <a:pt x="189" y="99"/>
                </a:lnTo>
                <a:lnTo>
                  <a:pt x="178" y="103"/>
                </a:lnTo>
                <a:lnTo>
                  <a:pt x="178" y="103"/>
                </a:lnTo>
                <a:close/>
                <a:moveTo>
                  <a:pt x="221" y="162"/>
                </a:moveTo>
                <a:lnTo>
                  <a:pt x="221" y="162"/>
                </a:lnTo>
                <a:lnTo>
                  <a:pt x="222" y="166"/>
                </a:lnTo>
                <a:lnTo>
                  <a:pt x="223" y="169"/>
                </a:lnTo>
                <a:lnTo>
                  <a:pt x="223" y="173"/>
                </a:lnTo>
                <a:lnTo>
                  <a:pt x="223" y="173"/>
                </a:lnTo>
                <a:lnTo>
                  <a:pt x="222" y="178"/>
                </a:lnTo>
                <a:lnTo>
                  <a:pt x="223" y="179"/>
                </a:lnTo>
                <a:lnTo>
                  <a:pt x="196" y="181"/>
                </a:lnTo>
                <a:lnTo>
                  <a:pt x="196" y="181"/>
                </a:lnTo>
                <a:lnTo>
                  <a:pt x="190" y="177"/>
                </a:lnTo>
                <a:lnTo>
                  <a:pt x="183" y="173"/>
                </a:lnTo>
                <a:lnTo>
                  <a:pt x="178" y="173"/>
                </a:lnTo>
                <a:lnTo>
                  <a:pt x="175" y="173"/>
                </a:lnTo>
                <a:lnTo>
                  <a:pt x="175" y="173"/>
                </a:lnTo>
                <a:lnTo>
                  <a:pt x="168" y="174"/>
                </a:lnTo>
                <a:lnTo>
                  <a:pt x="163" y="177"/>
                </a:lnTo>
                <a:lnTo>
                  <a:pt x="161" y="180"/>
                </a:lnTo>
                <a:lnTo>
                  <a:pt x="161" y="181"/>
                </a:lnTo>
                <a:lnTo>
                  <a:pt x="152" y="185"/>
                </a:lnTo>
                <a:lnTo>
                  <a:pt x="152" y="185"/>
                </a:lnTo>
                <a:lnTo>
                  <a:pt x="147" y="181"/>
                </a:lnTo>
                <a:lnTo>
                  <a:pt x="139" y="177"/>
                </a:lnTo>
                <a:lnTo>
                  <a:pt x="139" y="177"/>
                </a:lnTo>
                <a:lnTo>
                  <a:pt x="144" y="174"/>
                </a:lnTo>
                <a:lnTo>
                  <a:pt x="154" y="168"/>
                </a:lnTo>
                <a:lnTo>
                  <a:pt x="164" y="164"/>
                </a:lnTo>
                <a:lnTo>
                  <a:pt x="168" y="160"/>
                </a:lnTo>
                <a:lnTo>
                  <a:pt x="168" y="160"/>
                </a:lnTo>
                <a:lnTo>
                  <a:pt x="170" y="160"/>
                </a:lnTo>
                <a:lnTo>
                  <a:pt x="175" y="160"/>
                </a:lnTo>
                <a:lnTo>
                  <a:pt x="180" y="161"/>
                </a:lnTo>
                <a:lnTo>
                  <a:pt x="182" y="162"/>
                </a:lnTo>
                <a:lnTo>
                  <a:pt x="182" y="162"/>
                </a:lnTo>
                <a:lnTo>
                  <a:pt x="185" y="164"/>
                </a:lnTo>
                <a:lnTo>
                  <a:pt x="192" y="165"/>
                </a:lnTo>
                <a:lnTo>
                  <a:pt x="201" y="166"/>
                </a:lnTo>
                <a:lnTo>
                  <a:pt x="207" y="166"/>
                </a:lnTo>
                <a:lnTo>
                  <a:pt x="207" y="166"/>
                </a:lnTo>
                <a:lnTo>
                  <a:pt x="216" y="165"/>
                </a:lnTo>
                <a:lnTo>
                  <a:pt x="221" y="162"/>
                </a:lnTo>
                <a:lnTo>
                  <a:pt x="221" y="1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E51D0584-EE85-4EFD-9031-4FD26BCD7745}"/>
              </a:ext>
            </a:extLst>
          </p:cNvPr>
          <p:cNvSpPr>
            <a:spLocks noEditPoints="1"/>
          </p:cNvSpPr>
          <p:nvPr/>
        </p:nvSpPr>
        <p:spPr bwMode="auto">
          <a:xfrm>
            <a:off x="2283171" y="4776448"/>
            <a:ext cx="1492250" cy="1457325"/>
          </a:xfrm>
          <a:custGeom>
            <a:avLst/>
            <a:gdLst>
              <a:gd name="T0" fmla="*/ 297 w 940"/>
              <a:gd name="T1" fmla="*/ 246 h 918"/>
              <a:gd name="T2" fmla="*/ 259 w 940"/>
              <a:gd name="T3" fmla="*/ 287 h 918"/>
              <a:gd name="T4" fmla="*/ 223 w 940"/>
              <a:gd name="T5" fmla="*/ 363 h 918"/>
              <a:gd name="T6" fmla="*/ 249 w 940"/>
              <a:gd name="T7" fmla="*/ 571 h 918"/>
              <a:gd name="T8" fmla="*/ 194 w 940"/>
              <a:gd name="T9" fmla="*/ 766 h 918"/>
              <a:gd name="T10" fmla="*/ 163 w 940"/>
              <a:gd name="T11" fmla="*/ 766 h 918"/>
              <a:gd name="T12" fmla="*/ 132 w 940"/>
              <a:gd name="T13" fmla="*/ 784 h 918"/>
              <a:gd name="T14" fmla="*/ 85 w 940"/>
              <a:gd name="T15" fmla="*/ 794 h 918"/>
              <a:gd name="T16" fmla="*/ 33 w 940"/>
              <a:gd name="T17" fmla="*/ 818 h 918"/>
              <a:gd name="T18" fmla="*/ 2 w 940"/>
              <a:gd name="T19" fmla="*/ 857 h 918"/>
              <a:gd name="T20" fmla="*/ 12 w 940"/>
              <a:gd name="T21" fmla="*/ 886 h 918"/>
              <a:gd name="T22" fmla="*/ 83 w 940"/>
              <a:gd name="T23" fmla="*/ 897 h 918"/>
              <a:gd name="T24" fmla="*/ 151 w 940"/>
              <a:gd name="T25" fmla="*/ 911 h 918"/>
              <a:gd name="T26" fmla="*/ 239 w 940"/>
              <a:gd name="T27" fmla="*/ 917 h 918"/>
              <a:gd name="T28" fmla="*/ 292 w 940"/>
              <a:gd name="T29" fmla="*/ 897 h 918"/>
              <a:gd name="T30" fmla="*/ 323 w 940"/>
              <a:gd name="T31" fmla="*/ 880 h 918"/>
              <a:gd name="T32" fmla="*/ 330 w 940"/>
              <a:gd name="T33" fmla="*/ 849 h 918"/>
              <a:gd name="T34" fmla="*/ 371 w 940"/>
              <a:gd name="T35" fmla="*/ 803 h 918"/>
              <a:gd name="T36" fmla="*/ 405 w 940"/>
              <a:gd name="T37" fmla="*/ 867 h 918"/>
              <a:gd name="T38" fmla="*/ 471 w 940"/>
              <a:gd name="T39" fmla="*/ 909 h 918"/>
              <a:gd name="T40" fmla="*/ 551 w 940"/>
              <a:gd name="T41" fmla="*/ 917 h 918"/>
              <a:gd name="T42" fmla="*/ 587 w 940"/>
              <a:gd name="T43" fmla="*/ 906 h 918"/>
              <a:gd name="T44" fmla="*/ 603 w 940"/>
              <a:gd name="T45" fmla="*/ 881 h 918"/>
              <a:gd name="T46" fmla="*/ 593 w 940"/>
              <a:gd name="T47" fmla="*/ 819 h 918"/>
              <a:gd name="T48" fmla="*/ 639 w 940"/>
              <a:gd name="T49" fmla="*/ 819 h 918"/>
              <a:gd name="T50" fmla="*/ 665 w 940"/>
              <a:gd name="T51" fmla="*/ 886 h 918"/>
              <a:gd name="T52" fmla="*/ 745 w 940"/>
              <a:gd name="T53" fmla="*/ 901 h 918"/>
              <a:gd name="T54" fmla="*/ 863 w 940"/>
              <a:gd name="T55" fmla="*/ 912 h 918"/>
              <a:gd name="T56" fmla="*/ 885 w 940"/>
              <a:gd name="T57" fmla="*/ 893 h 918"/>
              <a:gd name="T58" fmla="*/ 932 w 940"/>
              <a:gd name="T59" fmla="*/ 892 h 918"/>
              <a:gd name="T60" fmla="*/ 939 w 940"/>
              <a:gd name="T61" fmla="*/ 857 h 918"/>
              <a:gd name="T62" fmla="*/ 909 w 940"/>
              <a:gd name="T63" fmla="*/ 809 h 918"/>
              <a:gd name="T64" fmla="*/ 868 w 940"/>
              <a:gd name="T65" fmla="*/ 783 h 918"/>
              <a:gd name="T66" fmla="*/ 821 w 940"/>
              <a:gd name="T67" fmla="*/ 781 h 918"/>
              <a:gd name="T68" fmla="*/ 768 w 940"/>
              <a:gd name="T69" fmla="*/ 732 h 918"/>
              <a:gd name="T70" fmla="*/ 697 w 940"/>
              <a:gd name="T71" fmla="*/ 600 h 918"/>
              <a:gd name="T72" fmla="*/ 714 w 940"/>
              <a:gd name="T73" fmla="*/ 545 h 918"/>
              <a:gd name="T74" fmla="*/ 764 w 940"/>
              <a:gd name="T75" fmla="*/ 505 h 918"/>
              <a:gd name="T76" fmla="*/ 771 w 940"/>
              <a:gd name="T77" fmla="*/ 470 h 918"/>
              <a:gd name="T78" fmla="*/ 763 w 940"/>
              <a:gd name="T79" fmla="*/ 346 h 918"/>
              <a:gd name="T80" fmla="*/ 765 w 940"/>
              <a:gd name="T81" fmla="*/ 326 h 918"/>
              <a:gd name="T82" fmla="*/ 722 w 940"/>
              <a:gd name="T83" fmla="*/ 274 h 918"/>
              <a:gd name="T84" fmla="*/ 651 w 940"/>
              <a:gd name="T85" fmla="*/ 195 h 918"/>
              <a:gd name="T86" fmla="*/ 659 w 940"/>
              <a:gd name="T87" fmla="*/ 146 h 918"/>
              <a:gd name="T88" fmla="*/ 638 w 940"/>
              <a:gd name="T89" fmla="*/ 88 h 918"/>
              <a:gd name="T90" fmla="*/ 620 w 940"/>
              <a:gd name="T91" fmla="*/ 63 h 918"/>
              <a:gd name="T92" fmla="*/ 575 w 940"/>
              <a:gd name="T93" fmla="*/ 29 h 918"/>
              <a:gd name="T94" fmla="*/ 530 w 940"/>
              <a:gd name="T95" fmla="*/ 4 h 918"/>
              <a:gd name="T96" fmla="*/ 456 w 940"/>
              <a:gd name="T97" fmla="*/ 12 h 918"/>
              <a:gd name="T98" fmla="*/ 394 w 940"/>
              <a:gd name="T99" fmla="*/ 63 h 918"/>
              <a:gd name="T100" fmla="*/ 375 w 940"/>
              <a:gd name="T101" fmla="*/ 111 h 918"/>
              <a:gd name="T102" fmla="*/ 377 w 940"/>
              <a:gd name="T103" fmla="*/ 160 h 918"/>
              <a:gd name="T104" fmla="*/ 665 w 940"/>
              <a:gd name="T105" fmla="*/ 503 h 918"/>
              <a:gd name="T106" fmla="*/ 662 w 940"/>
              <a:gd name="T107" fmla="*/ 476 h 918"/>
              <a:gd name="T108" fmla="*/ 677 w 940"/>
              <a:gd name="T109" fmla="*/ 449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0" h="918">
                <a:moveTo>
                  <a:pt x="405" y="197"/>
                </a:moveTo>
                <a:lnTo>
                  <a:pt x="405" y="197"/>
                </a:lnTo>
                <a:lnTo>
                  <a:pt x="362" y="214"/>
                </a:lnTo>
                <a:lnTo>
                  <a:pt x="325" y="231"/>
                </a:lnTo>
                <a:lnTo>
                  <a:pt x="309" y="238"/>
                </a:lnTo>
                <a:lnTo>
                  <a:pt x="297" y="246"/>
                </a:lnTo>
                <a:lnTo>
                  <a:pt x="297" y="246"/>
                </a:lnTo>
                <a:lnTo>
                  <a:pt x="288" y="253"/>
                </a:lnTo>
                <a:lnTo>
                  <a:pt x="279" y="260"/>
                </a:lnTo>
                <a:lnTo>
                  <a:pt x="272" y="269"/>
                </a:lnTo>
                <a:lnTo>
                  <a:pt x="265" y="278"/>
                </a:lnTo>
                <a:lnTo>
                  <a:pt x="259" y="287"/>
                </a:lnTo>
                <a:lnTo>
                  <a:pt x="252" y="295"/>
                </a:lnTo>
                <a:lnTo>
                  <a:pt x="249" y="304"/>
                </a:lnTo>
                <a:lnTo>
                  <a:pt x="245" y="312"/>
                </a:lnTo>
                <a:lnTo>
                  <a:pt x="245" y="312"/>
                </a:lnTo>
                <a:lnTo>
                  <a:pt x="237" y="334"/>
                </a:lnTo>
                <a:lnTo>
                  <a:pt x="223" y="363"/>
                </a:lnTo>
                <a:lnTo>
                  <a:pt x="203" y="412"/>
                </a:lnTo>
                <a:lnTo>
                  <a:pt x="181" y="465"/>
                </a:lnTo>
                <a:lnTo>
                  <a:pt x="239" y="497"/>
                </a:lnTo>
                <a:lnTo>
                  <a:pt x="239" y="497"/>
                </a:lnTo>
                <a:lnTo>
                  <a:pt x="249" y="571"/>
                </a:lnTo>
                <a:lnTo>
                  <a:pt x="249" y="571"/>
                </a:lnTo>
                <a:lnTo>
                  <a:pt x="251" y="579"/>
                </a:lnTo>
                <a:lnTo>
                  <a:pt x="255" y="587"/>
                </a:lnTo>
                <a:lnTo>
                  <a:pt x="266" y="606"/>
                </a:lnTo>
                <a:lnTo>
                  <a:pt x="277" y="620"/>
                </a:lnTo>
                <a:lnTo>
                  <a:pt x="282" y="626"/>
                </a:lnTo>
                <a:lnTo>
                  <a:pt x="194" y="766"/>
                </a:lnTo>
                <a:lnTo>
                  <a:pt x="194" y="766"/>
                </a:lnTo>
                <a:lnTo>
                  <a:pt x="191" y="764"/>
                </a:lnTo>
                <a:lnTo>
                  <a:pt x="182" y="763"/>
                </a:lnTo>
                <a:lnTo>
                  <a:pt x="176" y="763"/>
                </a:lnTo>
                <a:lnTo>
                  <a:pt x="169" y="763"/>
                </a:lnTo>
                <a:lnTo>
                  <a:pt x="163" y="766"/>
                </a:lnTo>
                <a:lnTo>
                  <a:pt x="155" y="768"/>
                </a:lnTo>
                <a:lnTo>
                  <a:pt x="155" y="768"/>
                </a:lnTo>
                <a:lnTo>
                  <a:pt x="143" y="775"/>
                </a:lnTo>
                <a:lnTo>
                  <a:pt x="137" y="780"/>
                </a:lnTo>
                <a:lnTo>
                  <a:pt x="132" y="784"/>
                </a:lnTo>
                <a:lnTo>
                  <a:pt x="132" y="784"/>
                </a:lnTo>
                <a:lnTo>
                  <a:pt x="125" y="790"/>
                </a:lnTo>
                <a:lnTo>
                  <a:pt x="118" y="794"/>
                </a:lnTo>
                <a:lnTo>
                  <a:pt x="113" y="795"/>
                </a:lnTo>
                <a:lnTo>
                  <a:pt x="113" y="795"/>
                </a:lnTo>
                <a:lnTo>
                  <a:pt x="97" y="792"/>
                </a:lnTo>
                <a:lnTo>
                  <a:pt x="85" y="794"/>
                </a:lnTo>
                <a:lnTo>
                  <a:pt x="79" y="795"/>
                </a:lnTo>
                <a:lnTo>
                  <a:pt x="73" y="797"/>
                </a:lnTo>
                <a:lnTo>
                  <a:pt x="73" y="797"/>
                </a:lnTo>
                <a:lnTo>
                  <a:pt x="56" y="806"/>
                </a:lnTo>
                <a:lnTo>
                  <a:pt x="45" y="812"/>
                </a:lnTo>
                <a:lnTo>
                  <a:pt x="33" y="818"/>
                </a:lnTo>
                <a:lnTo>
                  <a:pt x="22" y="826"/>
                </a:lnTo>
                <a:lnTo>
                  <a:pt x="12" y="835"/>
                </a:lnTo>
                <a:lnTo>
                  <a:pt x="9" y="840"/>
                </a:lnTo>
                <a:lnTo>
                  <a:pt x="5" y="846"/>
                </a:lnTo>
                <a:lnTo>
                  <a:pt x="3" y="851"/>
                </a:lnTo>
                <a:lnTo>
                  <a:pt x="2" y="857"/>
                </a:lnTo>
                <a:lnTo>
                  <a:pt x="2" y="857"/>
                </a:lnTo>
                <a:lnTo>
                  <a:pt x="0" y="866"/>
                </a:lnTo>
                <a:lnTo>
                  <a:pt x="2" y="871"/>
                </a:lnTo>
                <a:lnTo>
                  <a:pt x="3" y="875"/>
                </a:lnTo>
                <a:lnTo>
                  <a:pt x="6" y="881"/>
                </a:lnTo>
                <a:lnTo>
                  <a:pt x="12" y="886"/>
                </a:lnTo>
                <a:lnTo>
                  <a:pt x="19" y="889"/>
                </a:lnTo>
                <a:lnTo>
                  <a:pt x="26" y="892"/>
                </a:lnTo>
                <a:lnTo>
                  <a:pt x="40" y="894"/>
                </a:lnTo>
                <a:lnTo>
                  <a:pt x="40" y="894"/>
                </a:lnTo>
                <a:lnTo>
                  <a:pt x="59" y="895"/>
                </a:lnTo>
                <a:lnTo>
                  <a:pt x="83" y="897"/>
                </a:lnTo>
                <a:lnTo>
                  <a:pt x="107" y="898"/>
                </a:lnTo>
                <a:lnTo>
                  <a:pt x="115" y="899"/>
                </a:lnTo>
                <a:lnTo>
                  <a:pt x="120" y="900"/>
                </a:lnTo>
                <a:lnTo>
                  <a:pt x="120" y="900"/>
                </a:lnTo>
                <a:lnTo>
                  <a:pt x="137" y="907"/>
                </a:lnTo>
                <a:lnTo>
                  <a:pt x="151" y="911"/>
                </a:lnTo>
                <a:lnTo>
                  <a:pt x="169" y="915"/>
                </a:lnTo>
                <a:lnTo>
                  <a:pt x="169" y="915"/>
                </a:lnTo>
                <a:lnTo>
                  <a:pt x="193" y="917"/>
                </a:lnTo>
                <a:lnTo>
                  <a:pt x="216" y="918"/>
                </a:lnTo>
                <a:lnTo>
                  <a:pt x="228" y="918"/>
                </a:lnTo>
                <a:lnTo>
                  <a:pt x="239" y="917"/>
                </a:lnTo>
                <a:lnTo>
                  <a:pt x="250" y="916"/>
                </a:lnTo>
                <a:lnTo>
                  <a:pt x="260" y="914"/>
                </a:lnTo>
                <a:lnTo>
                  <a:pt x="260" y="914"/>
                </a:lnTo>
                <a:lnTo>
                  <a:pt x="274" y="907"/>
                </a:lnTo>
                <a:lnTo>
                  <a:pt x="285" y="901"/>
                </a:lnTo>
                <a:lnTo>
                  <a:pt x="292" y="897"/>
                </a:lnTo>
                <a:lnTo>
                  <a:pt x="301" y="893"/>
                </a:lnTo>
                <a:lnTo>
                  <a:pt x="301" y="893"/>
                </a:lnTo>
                <a:lnTo>
                  <a:pt x="314" y="887"/>
                </a:lnTo>
                <a:lnTo>
                  <a:pt x="319" y="884"/>
                </a:lnTo>
                <a:lnTo>
                  <a:pt x="323" y="880"/>
                </a:lnTo>
                <a:lnTo>
                  <a:pt x="323" y="880"/>
                </a:lnTo>
                <a:lnTo>
                  <a:pt x="325" y="875"/>
                </a:lnTo>
                <a:lnTo>
                  <a:pt x="326" y="870"/>
                </a:lnTo>
                <a:lnTo>
                  <a:pt x="328" y="864"/>
                </a:lnTo>
                <a:lnTo>
                  <a:pt x="328" y="859"/>
                </a:lnTo>
                <a:lnTo>
                  <a:pt x="328" y="859"/>
                </a:lnTo>
                <a:lnTo>
                  <a:pt x="330" y="849"/>
                </a:lnTo>
                <a:lnTo>
                  <a:pt x="332" y="837"/>
                </a:lnTo>
                <a:lnTo>
                  <a:pt x="336" y="820"/>
                </a:lnTo>
                <a:lnTo>
                  <a:pt x="368" y="778"/>
                </a:lnTo>
                <a:lnTo>
                  <a:pt x="368" y="778"/>
                </a:lnTo>
                <a:lnTo>
                  <a:pt x="369" y="785"/>
                </a:lnTo>
                <a:lnTo>
                  <a:pt x="371" y="803"/>
                </a:lnTo>
                <a:lnTo>
                  <a:pt x="377" y="826"/>
                </a:lnTo>
                <a:lnTo>
                  <a:pt x="382" y="837"/>
                </a:lnTo>
                <a:lnTo>
                  <a:pt x="387" y="848"/>
                </a:lnTo>
                <a:lnTo>
                  <a:pt x="387" y="848"/>
                </a:lnTo>
                <a:lnTo>
                  <a:pt x="394" y="858"/>
                </a:lnTo>
                <a:lnTo>
                  <a:pt x="405" y="867"/>
                </a:lnTo>
                <a:lnTo>
                  <a:pt x="417" y="876"/>
                </a:lnTo>
                <a:lnTo>
                  <a:pt x="429" y="884"/>
                </a:lnTo>
                <a:lnTo>
                  <a:pt x="452" y="898"/>
                </a:lnTo>
                <a:lnTo>
                  <a:pt x="466" y="906"/>
                </a:lnTo>
                <a:lnTo>
                  <a:pt x="466" y="906"/>
                </a:lnTo>
                <a:lnTo>
                  <a:pt x="471" y="909"/>
                </a:lnTo>
                <a:lnTo>
                  <a:pt x="479" y="911"/>
                </a:lnTo>
                <a:lnTo>
                  <a:pt x="502" y="916"/>
                </a:lnTo>
                <a:lnTo>
                  <a:pt x="515" y="917"/>
                </a:lnTo>
                <a:lnTo>
                  <a:pt x="529" y="918"/>
                </a:lnTo>
                <a:lnTo>
                  <a:pt x="541" y="918"/>
                </a:lnTo>
                <a:lnTo>
                  <a:pt x="551" y="917"/>
                </a:lnTo>
                <a:lnTo>
                  <a:pt x="551" y="917"/>
                </a:lnTo>
                <a:lnTo>
                  <a:pt x="566" y="915"/>
                </a:lnTo>
                <a:lnTo>
                  <a:pt x="577" y="912"/>
                </a:lnTo>
                <a:lnTo>
                  <a:pt x="581" y="911"/>
                </a:lnTo>
                <a:lnTo>
                  <a:pt x="585" y="909"/>
                </a:lnTo>
                <a:lnTo>
                  <a:pt x="587" y="906"/>
                </a:lnTo>
                <a:lnTo>
                  <a:pt x="591" y="903"/>
                </a:lnTo>
                <a:lnTo>
                  <a:pt x="591" y="903"/>
                </a:lnTo>
                <a:lnTo>
                  <a:pt x="595" y="895"/>
                </a:lnTo>
                <a:lnTo>
                  <a:pt x="600" y="888"/>
                </a:lnTo>
                <a:lnTo>
                  <a:pt x="602" y="884"/>
                </a:lnTo>
                <a:lnTo>
                  <a:pt x="603" y="881"/>
                </a:lnTo>
                <a:lnTo>
                  <a:pt x="603" y="876"/>
                </a:lnTo>
                <a:lnTo>
                  <a:pt x="602" y="871"/>
                </a:lnTo>
                <a:lnTo>
                  <a:pt x="602" y="871"/>
                </a:lnTo>
                <a:lnTo>
                  <a:pt x="599" y="858"/>
                </a:lnTo>
                <a:lnTo>
                  <a:pt x="597" y="844"/>
                </a:lnTo>
                <a:lnTo>
                  <a:pt x="593" y="819"/>
                </a:lnTo>
                <a:lnTo>
                  <a:pt x="593" y="819"/>
                </a:lnTo>
                <a:lnTo>
                  <a:pt x="591" y="803"/>
                </a:lnTo>
                <a:lnTo>
                  <a:pt x="586" y="785"/>
                </a:lnTo>
                <a:lnTo>
                  <a:pt x="580" y="764"/>
                </a:lnTo>
                <a:lnTo>
                  <a:pt x="639" y="819"/>
                </a:lnTo>
                <a:lnTo>
                  <a:pt x="639" y="819"/>
                </a:lnTo>
                <a:lnTo>
                  <a:pt x="656" y="869"/>
                </a:lnTo>
                <a:lnTo>
                  <a:pt x="656" y="869"/>
                </a:lnTo>
                <a:lnTo>
                  <a:pt x="659" y="877"/>
                </a:lnTo>
                <a:lnTo>
                  <a:pt x="660" y="882"/>
                </a:lnTo>
                <a:lnTo>
                  <a:pt x="662" y="883"/>
                </a:lnTo>
                <a:lnTo>
                  <a:pt x="665" y="886"/>
                </a:lnTo>
                <a:lnTo>
                  <a:pt x="673" y="888"/>
                </a:lnTo>
                <a:lnTo>
                  <a:pt x="673" y="888"/>
                </a:lnTo>
                <a:lnTo>
                  <a:pt x="683" y="891"/>
                </a:lnTo>
                <a:lnTo>
                  <a:pt x="694" y="893"/>
                </a:lnTo>
                <a:lnTo>
                  <a:pt x="745" y="901"/>
                </a:lnTo>
                <a:lnTo>
                  <a:pt x="745" y="901"/>
                </a:lnTo>
                <a:lnTo>
                  <a:pt x="785" y="907"/>
                </a:lnTo>
                <a:lnTo>
                  <a:pt x="819" y="912"/>
                </a:lnTo>
                <a:lnTo>
                  <a:pt x="846" y="914"/>
                </a:lnTo>
                <a:lnTo>
                  <a:pt x="856" y="914"/>
                </a:lnTo>
                <a:lnTo>
                  <a:pt x="863" y="912"/>
                </a:lnTo>
                <a:lnTo>
                  <a:pt x="863" y="912"/>
                </a:lnTo>
                <a:lnTo>
                  <a:pt x="869" y="910"/>
                </a:lnTo>
                <a:lnTo>
                  <a:pt x="874" y="907"/>
                </a:lnTo>
                <a:lnTo>
                  <a:pt x="880" y="901"/>
                </a:lnTo>
                <a:lnTo>
                  <a:pt x="884" y="895"/>
                </a:lnTo>
                <a:lnTo>
                  <a:pt x="885" y="893"/>
                </a:lnTo>
                <a:lnTo>
                  <a:pt x="885" y="893"/>
                </a:lnTo>
                <a:lnTo>
                  <a:pt x="894" y="895"/>
                </a:lnTo>
                <a:lnTo>
                  <a:pt x="903" y="897"/>
                </a:lnTo>
                <a:lnTo>
                  <a:pt x="913" y="897"/>
                </a:lnTo>
                <a:lnTo>
                  <a:pt x="924" y="895"/>
                </a:lnTo>
                <a:lnTo>
                  <a:pt x="928" y="894"/>
                </a:lnTo>
                <a:lnTo>
                  <a:pt x="932" y="892"/>
                </a:lnTo>
                <a:lnTo>
                  <a:pt x="936" y="888"/>
                </a:lnTo>
                <a:lnTo>
                  <a:pt x="939" y="883"/>
                </a:lnTo>
                <a:lnTo>
                  <a:pt x="940" y="877"/>
                </a:lnTo>
                <a:lnTo>
                  <a:pt x="940" y="871"/>
                </a:lnTo>
                <a:lnTo>
                  <a:pt x="940" y="871"/>
                </a:lnTo>
                <a:lnTo>
                  <a:pt x="939" y="857"/>
                </a:lnTo>
                <a:lnTo>
                  <a:pt x="936" y="844"/>
                </a:lnTo>
                <a:lnTo>
                  <a:pt x="932" y="835"/>
                </a:lnTo>
                <a:lnTo>
                  <a:pt x="928" y="826"/>
                </a:lnTo>
                <a:lnTo>
                  <a:pt x="923" y="820"/>
                </a:lnTo>
                <a:lnTo>
                  <a:pt x="917" y="814"/>
                </a:lnTo>
                <a:lnTo>
                  <a:pt x="909" y="809"/>
                </a:lnTo>
                <a:lnTo>
                  <a:pt x="903" y="804"/>
                </a:lnTo>
                <a:lnTo>
                  <a:pt x="903" y="804"/>
                </a:lnTo>
                <a:lnTo>
                  <a:pt x="891" y="796"/>
                </a:lnTo>
                <a:lnTo>
                  <a:pt x="883" y="789"/>
                </a:lnTo>
                <a:lnTo>
                  <a:pt x="874" y="784"/>
                </a:lnTo>
                <a:lnTo>
                  <a:pt x="868" y="783"/>
                </a:lnTo>
                <a:lnTo>
                  <a:pt x="862" y="781"/>
                </a:lnTo>
                <a:lnTo>
                  <a:pt x="862" y="781"/>
                </a:lnTo>
                <a:lnTo>
                  <a:pt x="839" y="780"/>
                </a:lnTo>
                <a:lnTo>
                  <a:pt x="831" y="780"/>
                </a:lnTo>
                <a:lnTo>
                  <a:pt x="821" y="781"/>
                </a:lnTo>
                <a:lnTo>
                  <a:pt x="821" y="781"/>
                </a:lnTo>
                <a:lnTo>
                  <a:pt x="804" y="784"/>
                </a:lnTo>
                <a:lnTo>
                  <a:pt x="797" y="785"/>
                </a:lnTo>
                <a:lnTo>
                  <a:pt x="797" y="785"/>
                </a:lnTo>
                <a:lnTo>
                  <a:pt x="786" y="766"/>
                </a:lnTo>
                <a:lnTo>
                  <a:pt x="768" y="732"/>
                </a:lnTo>
                <a:lnTo>
                  <a:pt x="768" y="732"/>
                </a:lnTo>
                <a:lnTo>
                  <a:pt x="742" y="683"/>
                </a:lnTo>
                <a:lnTo>
                  <a:pt x="722" y="647"/>
                </a:lnTo>
                <a:lnTo>
                  <a:pt x="722" y="647"/>
                </a:lnTo>
                <a:lnTo>
                  <a:pt x="717" y="638"/>
                </a:lnTo>
                <a:lnTo>
                  <a:pt x="709" y="621"/>
                </a:lnTo>
                <a:lnTo>
                  <a:pt x="697" y="600"/>
                </a:lnTo>
                <a:lnTo>
                  <a:pt x="697" y="573"/>
                </a:lnTo>
                <a:lnTo>
                  <a:pt x="697" y="573"/>
                </a:lnTo>
                <a:lnTo>
                  <a:pt x="703" y="562"/>
                </a:lnTo>
                <a:lnTo>
                  <a:pt x="708" y="552"/>
                </a:lnTo>
                <a:lnTo>
                  <a:pt x="714" y="545"/>
                </a:lnTo>
                <a:lnTo>
                  <a:pt x="714" y="545"/>
                </a:lnTo>
                <a:lnTo>
                  <a:pt x="720" y="534"/>
                </a:lnTo>
                <a:lnTo>
                  <a:pt x="728" y="521"/>
                </a:lnTo>
                <a:lnTo>
                  <a:pt x="735" y="503"/>
                </a:lnTo>
                <a:lnTo>
                  <a:pt x="735" y="503"/>
                </a:lnTo>
                <a:lnTo>
                  <a:pt x="746" y="504"/>
                </a:lnTo>
                <a:lnTo>
                  <a:pt x="764" y="505"/>
                </a:lnTo>
                <a:lnTo>
                  <a:pt x="764" y="505"/>
                </a:lnTo>
                <a:lnTo>
                  <a:pt x="765" y="505"/>
                </a:lnTo>
                <a:lnTo>
                  <a:pt x="766" y="503"/>
                </a:lnTo>
                <a:lnTo>
                  <a:pt x="769" y="495"/>
                </a:lnTo>
                <a:lnTo>
                  <a:pt x="770" y="484"/>
                </a:lnTo>
                <a:lnTo>
                  <a:pt x="771" y="470"/>
                </a:lnTo>
                <a:lnTo>
                  <a:pt x="772" y="440"/>
                </a:lnTo>
                <a:lnTo>
                  <a:pt x="771" y="414"/>
                </a:lnTo>
                <a:lnTo>
                  <a:pt x="771" y="414"/>
                </a:lnTo>
                <a:lnTo>
                  <a:pt x="770" y="396"/>
                </a:lnTo>
                <a:lnTo>
                  <a:pt x="768" y="380"/>
                </a:lnTo>
                <a:lnTo>
                  <a:pt x="763" y="346"/>
                </a:lnTo>
                <a:lnTo>
                  <a:pt x="763" y="346"/>
                </a:lnTo>
                <a:lnTo>
                  <a:pt x="763" y="338"/>
                </a:lnTo>
                <a:lnTo>
                  <a:pt x="763" y="333"/>
                </a:lnTo>
                <a:lnTo>
                  <a:pt x="764" y="329"/>
                </a:lnTo>
                <a:lnTo>
                  <a:pt x="765" y="328"/>
                </a:lnTo>
                <a:lnTo>
                  <a:pt x="765" y="326"/>
                </a:lnTo>
                <a:lnTo>
                  <a:pt x="765" y="324"/>
                </a:lnTo>
                <a:lnTo>
                  <a:pt x="758" y="314"/>
                </a:lnTo>
                <a:lnTo>
                  <a:pt x="758" y="314"/>
                </a:lnTo>
                <a:lnTo>
                  <a:pt x="746" y="297"/>
                </a:lnTo>
                <a:lnTo>
                  <a:pt x="732" y="283"/>
                </a:lnTo>
                <a:lnTo>
                  <a:pt x="722" y="274"/>
                </a:lnTo>
                <a:lnTo>
                  <a:pt x="716" y="269"/>
                </a:lnTo>
                <a:lnTo>
                  <a:pt x="716" y="269"/>
                </a:lnTo>
                <a:lnTo>
                  <a:pt x="645" y="225"/>
                </a:lnTo>
                <a:lnTo>
                  <a:pt x="645" y="225"/>
                </a:lnTo>
                <a:lnTo>
                  <a:pt x="649" y="209"/>
                </a:lnTo>
                <a:lnTo>
                  <a:pt x="651" y="195"/>
                </a:lnTo>
                <a:lnTo>
                  <a:pt x="652" y="180"/>
                </a:lnTo>
                <a:lnTo>
                  <a:pt x="652" y="180"/>
                </a:lnTo>
                <a:lnTo>
                  <a:pt x="654" y="174"/>
                </a:lnTo>
                <a:lnTo>
                  <a:pt x="655" y="167"/>
                </a:lnTo>
                <a:lnTo>
                  <a:pt x="659" y="154"/>
                </a:lnTo>
                <a:lnTo>
                  <a:pt x="659" y="146"/>
                </a:lnTo>
                <a:lnTo>
                  <a:pt x="659" y="138"/>
                </a:lnTo>
                <a:lnTo>
                  <a:pt x="657" y="129"/>
                </a:lnTo>
                <a:lnTo>
                  <a:pt x="654" y="120"/>
                </a:lnTo>
                <a:lnTo>
                  <a:pt x="654" y="120"/>
                </a:lnTo>
                <a:lnTo>
                  <a:pt x="642" y="94"/>
                </a:lnTo>
                <a:lnTo>
                  <a:pt x="638" y="88"/>
                </a:lnTo>
                <a:lnTo>
                  <a:pt x="638" y="88"/>
                </a:lnTo>
                <a:lnTo>
                  <a:pt x="631" y="76"/>
                </a:lnTo>
                <a:lnTo>
                  <a:pt x="625" y="67"/>
                </a:lnTo>
                <a:lnTo>
                  <a:pt x="622" y="64"/>
                </a:lnTo>
                <a:lnTo>
                  <a:pt x="620" y="63"/>
                </a:lnTo>
                <a:lnTo>
                  <a:pt x="620" y="63"/>
                </a:lnTo>
                <a:lnTo>
                  <a:pt x="605" y="57"/>
                </a:lnTo>
                <a:lnTo>
                  <a:pt x="589" y="48"/>
                </a:lnTo>
                <a:lnTo>
                  <a:pt x="589" y="48"/>
                </a:lnTo>
                <a:lnTo>
                  <a:pt x="577" y="41"/>
                </a:lnTo>
                <a:lnTo>
                  <a:pt x="577" y="41"/>
                </a:lnTo>
                <a:lnTo>
                  <a:pt x="575" y="29"/>
                </a:lnTo>
                <a:lnTo>
                  <a:pt x="572" y="20"/>
                </a:lnTo>
                <a:lnTo>
                  <a:pt x="570" y="17"/>
                </a:lnTo>
                <a:lnTo>
                  <a:pt x="569" y="14"/>
                </a:lnTo>
                <a:lnTo>
                  <a:pt x="569" y="14"/>
                </a:lnTo>
                <a:lnTo>
                  <a:pt x="555" y="11"/>
                </a:lnTo>
                <a:lnTo>
                  <a:pt x="530" y="4"/>
                </a:lnTo>
                <a:lnTo>
                  <a:pt x="502" y="0"/>
                </a:lnTo>
                <a:lnTo>
                  <a:pt x="491" y="0"/>
                </a:lnTo>
                <a:lnTo>
                  <a:pt x="484" y="0"/>
                </a:lnTo>
                <a:lnTo>
                  <a:pt x="484" y="0"/>
                </a:lnTo>
                <a:lnTo>
                  <a:pt x="471" y="4"/>
                </a:lnTo>
                <a:lnTo>
                  <a:pt x="456" y="12"/>
                </a:lnTo>
                <a:lnTo>
                  <a:pt x="443" y="19"/>
                </a:lnTo>
                <a:lnTo>
                  <a:pt x="433" y="26"/>
                </a:lnTo>
                <a:lnTo>
                  <a:pt x="433" y="26"/>
                </a:lnTo>
                <a:lnTo>
                  <a:pt x="421" y="36"/>
                </a:lnTo>
                <a:lnTo>
                  <a:pt x="408" y="48"/>
                </a:lnTo>
                <a:lnTo>
                  <a:pt x="394" y="63"/>
                </a:lnTo>
                <a:lnTo>
                  <a:pt x="388" y="71"/>
                </a:lnTo>
                <a:lnTo>
                  <a:pt x="383" y="78"/>
                </a:lnTo>
                <a:lnTo>
                  <a:pt x="383" y="78"/>
                </a:lnTo>
                <a:lnTo>
                  <a:pt x="380" y="87"/>
                </a:lnTo>
                <a:lnTo>
                  <a:pt x="377" y="98"/>
                </a:lnTo>
                <a:lnTo>
                  <a:pt x="375" y="111"/>
                </a:lnTo>
                <a:lnTo>
                  <a:pt x="374" y="123"/>
                </a:lnTo>
                <a:lnTo>
                  <a:pt x="374" y="135"/>
                </a:lnTo>
                <a:lnTo>
                  <a:pt x="374" y="146"/>
                </a:lnTo>
                <a:lnTo>
                  <a:pt x="375" y="154"/>
                </a:lnTo>
                <a:lnTo>
                  <a:pt x="377" y="160"/>
                </a:lnTo>
                <a:lnTo>
                  <a:pt x="377" y="160"/>
                </a:lnTo>
                <a:lnTo>
                  <a:pt x="393" y="181"/>
                </a:lnTo>
                <a:lnTo>
                  <a:pt x="405" y="197"/>
                </a:lnTo>
                <a:lnTo>
                  <a:pt x="405" y="197"/>
                </a:lnTo>
                <a:close/>
                <a:moveTo>
                  <a:pt x="683" y="449"/>
                </a:moveTo>
                <a:lnTo>
                  <a:pt x="686" y="472"/>
                </a:lnTo>
                <a:lnTo>
                  <a:pt x="665" y="503"/>
                </a:lnTo>
                <a:lnTo>
                  <a:pt x="651" y="497"/>
                </a:lnTo>
                <a:lnTo>
                  <a:pt x="651" y="497"/>
                </a:lnTo>
                <a:lnTo>
                  <a:pt x="656" y="489"/>
                </a:lnTo>
                <a:lnTo>
                  <a:pt x="660" y="482"/>
                </a:lnTo>
                <a:lnTo>
                  <a:pt x="662" y="476"/>
                </a:lnTo>
                <a:lnTo>
                  <a:pt x="662" y="476"/>
                </a:lnTo>
                <a:lnTo>
                  <a:pt x="667" y="460"/>
                </a:lnTo>
                <a:lnTo>
                  <a:pt x="671" y="449"/>
                </a:lnTo>
                <a:lnTo>
                  <a:pt x="671" y="449"/>
                </a:lnTo>
                <a:lnTo>
                  <a:pt x="671" y="449"/>
                </a:lnTo>
                <a:lnTo>
                  <a:pt x="673" y="448"/>
                </a:lnTo>
                <a:lnTo>
                  <a:pt x="677" y="449"/>
                </a:lnTo>
                <a:lnTo>
                  <a:pt x="683" y="449"/>
                </a:lnTo>
                <a:lnTo>
                  <a:pt x="683" y="4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C5607F43-AE1D-4852-9EC7-A8EEEE027D64}"/>
              </a:ext>
            </a:extLst>
          </p:cNvPr>
          <p:cNvSpPr>
            <a:spLocks/>
          </p:cNvSpPr>
          <p:nvPr/>
        </p:nvSpPr>
        <p:spPr bwMode="auto">
          <a:xfrm>
            <a:off x="4121352" y="5083628"/>
            <a:ext cx="1589088" cy="842963"/>
          </a:xfrm>
          <a:custGeom>
            <a:avLst/>
            <a:gdLst>
              <a:gd name="T0" fmla="*/ 329 w 1001"/>
              <a:gd name="T1" fmla="*/ 0 h 531"/>
              <a:gd name="T2" fmla="*/ 274 w 1001"/>
              <a:gd name="T3" fmla="*/ 16 h 531"/>
              <a:gd name="T4" fmla="*/ 252 w 1001"/>
              <a:gd name="T5" fmla="*/ 43 h 531"/>
              <a:gd name="T6" fmla="*/ 234 w 1001"/>
              <a:gd name="T7" fmla="*/ 59 h 531"/>
              <a:gd name="T8" fmla="*/ 239 w 1001"/>
              <a:gd name="T9" fmla="*/ 128 h 531"/>
              <a:gd name="T10" fmla="*/ 253 w 1001"/>
              <a:gd name="T11" fmla="*/ 168 h 531"/>
              <a:gd name="T12" fmla="*/ 286 w 1001"/>
              <a:gd name="T13" fmla="*/ 202 h 531"/>
              <a:gd name="T14" fmla="*/ 311 w 1001"/>
              <a:gd name="T15" fmla="*/ 228 h 531"/>
              <a:gd name="T16" fmla="*/ 309 w 1001"/>
              <a:gd name="T17" fmla="*/ 240 h 531"/>
              <a:gd name="T18" fmla="*/ 297 w 1001"/>
              <a:gd name="T19" fmla="*/ 271 h 531"/>
              <a:gd name="T20" fmla="*/ 207 w 1001"/>
              <a:gd name="T21" fmla="*/ 343 h 531"/>
              <a:gd name="T22" fmla="*/ 159 w 1001"/>
              <a:gd name="T23" fmla="*/ 359 h 531"/>
              <a:gd name="T24" fmla="*/ 109 w 1001"/>
              <a:gd name="T25" fmla="*/ 353 h 531"/>
              <a:gd name="T26" fmla="*/ 28 w 1001"/>
              <a:gd name="T27" fmla="*/ 357 h 531"/>
              <a:gd name="T28" fmla="*/ 1 w 1001"/>
              <a:gd name="T29" fmla="*/ 389 h 531"/>
              <a:gd name="T30" fmla="*/ 18 w 1001"/>
              <a:gd name="T31" fmla="*/ 432 h 531"/>
              <a:gd name="T32" fmla="*/ 93 w 1001"/>
              <a:gd name="T33" fmla="*/ 484 h 531"/>
              <a:gd name="T34" fmla="*/ 150 w 1001"/>
              <a:gd name="T35" fmla="*/ 474 h 531"/>
              <a:gd name="T36" fmla="*/ 162 w 1001"/>
              <a:gd name="T37" fmla="*/ 432 h 531"/>
              <a:gd name="T38" fmla="*/ 173 w 1001"/>
              <a:gd name="T39" fmla="*/ 402 h 531"/>
              <a:gd name="T40" fmla="*/ 272 w 1001"/>
              <a:gd name="T41" fmla="*/ 362 h 531"/>
              <a:gd name="T42" fmla="*/ 374 w 1001"/>
              <a:gd name="T43" fmla="*/ 324 h 531"/>
              <a:gd name="T44" fmla="*/ 401 w 1001"/>
              <a:gd name="T45" fmla="*/ 385 h 531"/>
              <a:gd name="T46" fmla="*/ 430 w 1001"/>
              <a:gd name="T47" fmla="*/ 443 h 531"/>
              <a:gd name="T48" fmla="*/ 395 w 1001"/>
              <a:gd name="T49" fmla="*/ 453 h 531"/>
              <a:gd name="T50" fmla="*/ 388 w 1001"/>
              <a:gd name="T51" fmla="*/ 473 h 531"/>
              <a:gd name="T52" fmla="*/ 348 w 1001"/>
              <a:gd name="T53" fmla="*/ 493 h 531"/>
              <a:gd name="T54" fmla="*/ 373 w 1001"/>
              <a:gd name="T55" fmla="*/ 516 h 531"/>
              <a:gd name="T56" fmla="*/ 497 w 1001"/>
              <a:gd name="T57" fmla="*/ 512 h 531"/>
              <a:gd name="T58" fmla="*/ 539 w 1001"/>
              <a:gd name="T59" fmla="*/ 489 h 531"/>
              <a:gd name="T60" fmla="*/ 517 w 1001"/>
              <a:gd name="T61" fmla="*/ 436 h 531"/>
              <a:gd name="T62" fmla="*/ 505 w 1001"/>
              <a:gd name="T63" fmla="*/ 415 h 531"/>
              <a:gd name="T64" fmla="*/ 486 w 1001"/>
              <a:gd name="T65" fmla="*/ 348 h 531"/>
              <a:gd name="T66" fmla="*/ 488 w 1001"/>
              <a:gd name="T67" fmla="*/ 305 h 531"/>
              <a:gd name="T68" fmla="*/ 532 w 1001"/>
              <a:gd name="T69" fmla="*/ 311 h 531"/>
              <a:gd name="T70" fmla="*/ 657 w 1001"/>
              <a:gd name="T71" fmla="*/ 328 h 531"/>
              <a:gd name="T72" fmla="*/ 602 w 1001"/>
              <a:gd name="T73" fmla="*/ 421 h 531"/>
              <a:gd name="T74" fmla="*/ 577 w 1001"/>
              <a:gd name="T75" fmla="*/ 469 h 531"/>
              <a:gd name="T76" fmla="*/ 607 w 1001"/>
              <a:gd name="T77" fmla="*/ 517 h 531"/>
              <a:gd name="T78" fmla="*/ 725 w 1001"/>
              <a:gd name="T79" fmla="*/ 526 h 531"/>
              <a:gd name="T80" fmla="*/ 856 w 1001"/>
              <a:gd name="T81" fmla="*/ 507 h 531"/>
              <a:gd name="T82" fmla="*/ 912 w 1001"/>
              <a:gd name="T83" fmla="*/ 530 h 531"/>
              <a:gd name="T84" fmla="*/ 926 w 1001"/>
              <a:gd name="T85" fmla="*/ 513 h 531"/>
              <a:gd name="T86" fmla="*/ 994 w 1001"/>
              <a:gd name="T87" fmla="*/ 530 h 531"/>
              <a:gd name="T88" fmla="*/ 996 w 1001"/>
              <a:gd name="T89" fmla="*/ 489 h 531"/>
              <a:gd name="T90" fmla="*/ 948 w 1001"/>
              <a:gd name="T91" fmla="*/ 428 h 531"/>
              <a:gd name="T92" fmla="*/ 888 w 1001"/>
              <a:gd name="T93" fmla="*/ 393 h 531"/>
              <a:gd name="T94" fmla="*/ 851 w 1001"/>
              <a:gd name="T95" fmla="*/ 408 h 531"/>
              <a:gd name="T96" fmla="*/ 834 w 1001"/>
              <a:gd name="T97" fmla="*/ 427 h 531"/>
              <a:gd name="T98" fmla="*/ 784 w 1001"/>
              <a:gd name="T99" fmla="*/ 382 h 531"/>
              <a:gd name="T100" fmla="*/ 818 w 1001"/>
              <a:gd name="T101" fmla="*/ 313 h 531"/>
              <a:gd name="T102" fmla="*/ 806 w 1001"/>
              <a:gd name="T103" fmla="*/ 254 h 531"/>
              <a:gd name="T104" fmla="*/ 782 w 1001"/>
              <a:gd name="T105" fmla="*/ 217 h 531"/>
              <a:gd name="T106" fmla="*/ 737 w 1001"/>
              <a:gd name="T107" fmla="*/ 185 h 531"/>
              <a:gd name="T108" fmla="*/ 680 w 1001"/>
              <a:gd name="T109" fmla="*/ 149 h 531"/>
              <a:gd name="T110" fmla="*/ 631 w 1001"/>
              <a:gd name="T111" fmla="*/ 131 h 531"/>
              <a:gd name="T112" fmla="*/ 545 w 1001"/>
              <a:gd name="T113" fmla="*/ 105 h 531"/>
              <a:gd name="T114" fmla="*/ 510 w 1001"/>
              <a:gd name="T115" fmla="*/ 72 h 531"/>
              <a:gd name="T116" fmla="*/ 464 w 1001"/>
              <a:gd name="T117" fmla="*/ 60 h 531"/>
              <a:gd name="T118" fmla="*/ 418 w 1001"/>
              <a:gd name="T119" fmla="*/ 27 h 531"/>
              <a:gd name="T120" fmla="*/ 407 w 1001"/>
              <a:gd name="T121" fmla="*/ 14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1" h="531">
                <a:moveTo>
                  <a:pt x="407" y="14"/>
                </a:moveTo>
                <a:lnTo>
                  <a:pt x="407" y="14"/>
                </a:lnTo>
                <a:lnTo>
                  <a:pt x="397" y="10"/>
                </a:lnTo>
                <a:lnTo>
                  <a:pt x="374" y="5"/>
                </a:lnTo>
                <a:lnTo>
                  <a:pt x="360" y="3"/>
                </a:lnTo>
                <a:lnTo>
                  <a:pt x="345" y="2"/>
                </a:lnTo>
                <a:lnTo>
                  <a:pt x="329" y="0"/>
                </a:lnTo>
                <a:lnTo>
                  <a:pt x="316" y="2"/>
                </a:lnTo>
                <a:lnTo>
                  <a:pt x="316" y="2"/>
                </a:lnTo>
                <a:lnTo>
                  <a:pt x="295" y="5"/>
                </a:lnTo>
                <a:lnTo>
                  <a:pt x="285" y="9"/>
                </a:lnTo>
                <a:lnTo>
                  <a:pt x="279" y="11"/>
                </a:lnTo>
                <a:lnTo>
                  <a:pt x="274" y="16"/>
                </a:lnTo>
                <a:lnTo>
                  <a:pt x="274" y="16"/>
                </a:lnTo>
                <a:lnTo>
                  <a:pt x="266" y="26"/>
                </a:lnTo>
                <a:lnTo>
                  <a:pt x="266" y="26"/>
                </a:lnTo>
                <a:lnTo>
                  <a:pt x="263" y="27"/>
                </a:lnTo>
                <a:lnTo>
                  <a:pt x="259" y="29"/>
                </a:lnTo>
                <a:lnTo>
                  <a:pt x="257" y="33"/>
                </a:lnTo>
                <a:lnTo>
                  <a:pt x="257" y="33"/>
                </a:lnTo>
                <a:lnTo>
                  <a:pt x="252" y="43"/>
                </a:lnTo>
                <a:lnTo>
                  <a:pt x="248" y="46"/>
                </a:lnTo>
                <a:lnTo>
                  <a:pt x="248" y="46"/>
                </a:lnTo>
                <a:lnTo>
                  <a:pt x="245" y="48"/>
                </a:lnTo>
                <a:lnTo>
                  <a:pt x="241" y="50"/>
                </a:lnTo>
                <a:lnTo>
                  <a:pt x="236" y="54"/>
                </a:lnTo>
                <a:lnTo>
                  <a:pt x="236" y="54"/>
                </a:lnTo>
                <a:lnTo>
                  <a:pt x="234" y="59"/>
                </a:lnTo>
                <a:lnTo>
                  <a:pt x="232" y="67"/>
                </a:lnTo>
                <a:lnTo>
                  <a:pt x="231" y="86"/>
                </a:lnTo>
                <a:lnTo>
                  <a:pt x="231" y="107"/>
                </a:lnTo>
                <a:lnTo>
                  <a:pt x="232" y="118"/>
                </a:lnTo>
                <a:lnTo>
                  <a:pt x="232" y="118"/>
                </a:lnTo>
                <a:lnTo>
                  <a:pt x="236" y="124"/>
                </a:lnTo>
                <a:lnTo>
                  <a:pt x="239" y="128"/>
                </a:lnTo>
                <a:lnTo>
                  <a:pt x="240" y="131"/>
                </a:lnTo>
                <a:lnTo>
                  <a:pt x="240" y="131"/>
                </a:lnTo>
                <a:lnTo>
                  <a:pt x="240" y="137"/>
                </a:lnTo>
                <a:lnTo>
                  <a:pt x="242" y="147"/>
                </a:lnTo>
                <a:lnTo>
                  <a:pt x="242" y="147"/>
                </a:lnTo>
                <a:lnTo>
                  <a:pt x="246" y="157"/>
                </a:lnTo>
                <a:lnTo>
                  <a:pt x="253" y="168"/>
                </a:lnTo>
                <a:lnTo>
                  <a:pt x="253" y="168"/>
                </a:lnTo>
                <a:lnTo>
                  <a:pt x="259" y="180"/>
                </a:lnTo>
                <a:lnTo>
                  <a:pt x="264" y="185"/>
                </a:lnTo>
                <a:lnTo>
                  <a:pt x="271" y="191"/>
                </a:lnTo>
                <a:lnTo>
                  <a:pt x="271" y="191"/>
                </a:lnTo>
                <a:lnTo>
                  <a:pt x="280" y="197"/>
                </a:lnTo>
                <a:lnTo>
                  <a:pt x="286" y="202"/>
                </a:lnTo>
                <a:lnTo>
                  <a:pt x="292" y="205"/>
                </a:lnTo>
                <a:lnTo>
                  <a:pt x="298" y="211"/>
                </a:lnTo>
                <a:lnTo>
                  <a:pt x="298" y="211"/>
                </a:lnTo>
                <a:lnTo>
                  <a:pt x="306" y="223"/>
                </a:lnTo>
                <a:lnTo>
                  <a:pt x="310" y="227"/>
                </a:lnTo>
                <a:lnTo>
                  <a:pt x="311" y="228"/>
                </a:lnTo>
                <a:lnTo>
                  <a:pt x="311" y="228"/>
                </a:lnTo>
                <a:lnTo>
                  <a:pt x="315" y="228"/>
                </a:lnTo>
                <a:lnTo>
                  <a:pt x="316" y="229"/>
                </a:lnTo>
                <a:lnTo>
                  <a:pt x="316" y="232"/>
                </a:lnTo>
                <a:lnTo>
                  <a:pt x="316" y="232"/>
                </a:lnTo>
                <a:lnTo>
                  <a:pt x="315" y="233"/>
                </a:lnTo>
                <a:lnTo>
                  <a:pt x="314" y="236"/>
                </a:lnTo>
                <a:lnTo>
                  <a:pt x="309" y="240"/>
                </a:lnTo>
                <a:lnTo>
                  <a:pt x="303" y="246"/>
                </a:lnTo>
                <a:lnTo>
                  <a:pt x="300" y="249"/>
                </a:lnTo>
                <a:lnTo>
                  <a:pt x="299" y="253"/>
                </a:lnTo>
                <a:lnTo>
                  <a:pt x="299" y="253"/>
                </a:lnTo>
                <a:lnTo>
                  <a:pt x="298" y="261"/>
                </a:lnTo>
                <a:lnTo>
                  <a:pt x="297" y="271"/>
                </a:lnTo>
                <a:lnTo>
                  <a:pt x="297" y="271"/>
                </a:lnTo>
                <a:lnTo>
                  <a:pt x="297" y="277"/>
                </a:lnTo>
                <a:lnTo>
                  <a:pt x="299" y="284"/>
                </a:lnTo>
                <a:lnTo>
                  <a:pt x="302" y="291"/>
                </a:lnTo>
                <a:lnTo>
                  <a:pt x="302" y="291"/>
                </a:lnTo>
                <a:lnTo>
                  <a:pt x="258" y="316"/>
                </a:lnTo>
                <a:lnTo>
                  <a:pt x="226" y="334"/>
                </a:lnTo>
                <a:lnTo>
                  <a:pt x="207" y="343"/>
                </a:lnTo>
                <a:lnTo>
                  <a:pt x="207" y="343"/>
                </a:lnTo>
                <a:lnTo>
                  <a:pt x="197" y="347"/>
                </a:lnTo>
                <a:lnTo>
                  <a:pt x="189" y="349"/>
                </a:lnTo>
                <a:lnTo>
                  <a:pt x="189" y="349"/>
                </a:lnTo>
                <a:lnTo>
                  <a:pt x="173" y="354"/>
                </a:lnTo>
                <a:lnTo>
                  <a:pt x="159" y="359"/>
                </a:lnTo>
                <a:lnTo>
                  <a:pt x="159" y="359"/>
                </a:lnTo>
                <a:lnTo>
                  <a:pt x="139" y="363"/>
                </a:lnTo>
                <a:lnTo>
                  <a:pt x="126" y="364"/>
                </a:lnTo>
                <a:lnTo>
                  <a:pt x="126" y="364"/>
                </a:lnTo>
                <a:lnTo>
                  <a:pt x="120" y="359"/>
                </a:lnTo>
                <a:lnTo>
                  <a:pt x="114" y="356"/>
                </a:lnTo>
                <a:lnTo>
                  <a:pt x="109" y="353"/>
                </a:lnTo>
                <a:lnTo>
                  <a:pt x="109" y="353"/>
                </a:lnTo>
                <a:lnTo>
                  <a:pt x="81" y="354"/>
                </a:lnTo>
                <a:lnTo>
                  <a:pt x="63" y="354"/>
                </a:lnTo>
                <a:lnTo>
                  <a:pt x="48" y="357"/>
                </a:lnTo>
                <a:lnTo>
                  <a:pt x="48" y="357"/>
                </a:lnTo>
                <a:lnTo>
                  <a:pt x="43" y="358"/>
                </a:lnTo>
                <a:lnTo>
                  <a:pt x="39" y="357"/>
                </a:lnTo>
                <a:lnTo>
                  <a:pt x="28" y="357"/>
                </a:lnTo>
                <a:lnTo>
                  <a:pt x="23" y="357"/>
                </a:lnTo>
                <a:lnTo>
                  <a:pt x="19" y="359"/>
                </a:lnTo>
                <a:lnTo>
                  <a:pt x="14" y="362"/>
                </a:lnTo>
                <a:lnTo>
                  <a:pt x="11" y="366"/>
                </a:lnTo>
                <a:lnTo>
                  <a:pt x="11" y="366"/>
                </a:lnTo>
                <a:lnTo>
                  <a:pt x="5" y="379"/>
                </a:lnTo>
                <a:lnTo>
                  <a:pt x="1" y="389"/>
                </a:lnTo>
                <a:lnTo>
                  <a:pt x="0" y="396"/>
                </a:lnTo>
                <a:lnTo>
                  <a:pt x="0" y="402"/>
                </a:lnTo>
                <a:lnTo>
                  <a:pt x="1" y="408"/>
                </a:lnTo>
                <a:lnTo>
                  <a:pt x="3" y="414"/>
                </a:lnTo>
                <a:lnTo>
                  <a:pt x="3" y="414"/>
                </a:lnTo>
                <a:lnTo>
                  <a:pt x="8" y="422"/>
                </a:lnTo>
                <a:lnTo>
                  <a:pt x="18" y="432"/>
                </a:lnTo>
                <a:lnTo>
                  <a:pt x="29" y="442"/>
                </a:lnTo>
                <a:lnTo>
                  <a:pt x="41" y="453"/>
                </a:lnTo>
                <a:lnTo>
                  <a:pt x="65" y="471"/>
                </a:lnTo>
                <a:lnTo>
                  <a:pt x="81" y="480"/>
                </a:lnTo>
                <a:lnTo>
                  <a:pt x="81" y="480"/>
                </a:lnTo>
                <a:lnTo>
                  <a:pt x="86" y="483"/>
                </a:lnTo>
                <a:lnTo>
                  <a:pt x="93" y="484"/>
                </a:lnTo>
                <a:lnTo>
                  <a:pt x="111" y="486"/>
                </a:lnTo>
                <a:lnTo>
                  <a:pt x="121" y="486"/>
                </a:lnTo>
                <a:lnTo>
                  <a:pt x="129" y="485"/>
                </a:lnTo>
                <a:lnTo>
                  <a:pt x="137" y="484"/>
                </a:lnTo>
                <a:lnTo>
                  <a:pt x="142" y="480"/>
                </a:lnTo>
                <a:lnTo>
                  <a:pt x="142" y="480"/>
                </a:lnTo>
                <a:lnTo>
                  <a:pt x="150" y="474"/>
                </a:lnTo>
                <a:lnTo>
                  <a:pt x="156" y="468"/>
                </a:lnTo>
                <a:lnTo>
                  <a:pt x="160" y="461"/>
                </a:lnTo>
                <a:lnTo>
                  <a:pt x="161" y="454"/>
                </a:lnTo>
                <a:lnTo>
                  <a:pt x="161" y="454"/>
                </a:lnTo>
                <a:lnTo>
                  <a:pt x="162" y="440"/>
                </a:lnTo>
                <a:lnTo>
                  <a:pt x="162" y="432"/>
                </a:lnTo>
                <a:lnTo>
                  <a:pt x="162" y="432"/>
                </a:lnTo>
                <a:lnTo>
                  <a:pt x="162" y="414"/>
                </a:lnTo>
                <a:lnTo>
                  <a:pt x="162" y="414"/>
                </a:lnTo>
                <a:lnTo>
                  <a:pt x="163" y="410"/>
                </a:lnTo>
                <a:lnTo>
                  <a:pt x="163" y="408"/>
                </a:lnTo>
                <a:lnTo>
                  <a:pt x="166" y="406"/>
                </a:lnTo>
                <a:lnTo>
                  <a:pt x="166" y="406"/>
                </a:lnTo>
                <a:lnTo>
                  <a:pt x="173" y="402"/>
                </a:lnTo>
                <a:lnTo>
                  <a:pt x="190" y="393"/>
                </a:lnTo>
                <a:lnTo>
                  <a:pt x="209" y="383"/>
                </a:lnTo>
                <a:lnTo>
                  <a:pt x="218" y="380"/>
                </a:lnTo>
                <a:lnTo>
                  <a:pt x="226" y="377"/>
                </a:lnTo>
                <a:lnTo>
                  <a:pt x="226" y="377"/>
                </a:lnTo>
                <a:lnTo>
                  <a:pt x="246" y="371"/>
                </a:lnTo>
                <a:lnTo>
                  <a:pt x="272" y="362"/>
                </a:lnTo>
                <a:lnTo>
                  <a:pt x="302" y="352"/>
                </a:lnTo>
                <a:lnTo>
                  <a:pt x="325" y="345"/>
                </a:lnTo>
                <a:lnTo>
                  <a:pt x="325" y="345"/>
                </a:lnTo>
                <a:lnTo>
                  <a:pt x="343" y="339"/>
                </a:lnTo>
                <a:lnTo>
                  <a:pt x="359" y="331"/>
                </a:lnTo>
                <a:lnTo>
                  <a:pt x="371" y="325"/>
                </a:lnTo>
                <a:lnTo>
                  <a:pt x="374" y="324"/>
                </a:lnTo>
                <a:lnTo>
                  <a:pt x="377" y="324"/>
                </a:lnTo>
                <a:lnTo>
                  <a:pt x="377" y="324"/>
                </a:lnTo>
                <a:lnTo>
                  <a:pt x="383" y="343"/>
                </a:lnTo>
                <a:lnTo>
                  <a:pt x="389" y="359"/>
                </a:lnTo>
                <a:lnTo>
                  <a:pt x="395" y="374"/>
                </a:lnTo>
                <a:lnTo>
                  <a:pt x="395" y="374"/>
                </a:lnTo>
                <a:lnTo>
                  <a:pt x="401" y="385"/>
                </a:lnTo>
                <a:lnTo>
                  <a:pt x="408" y="398"/>
                </a:lnTo>
                <a:lnTo>
                  <a:pt x="417" y="410"/>
                </a:lnTo>
                <a:lnTo>
                  <a:pt x="423" y="420"/>
                </a:lnTo>
                <a:lnTo>
                  <a:pt x="423" y="420"/>
                </a:lnTo>
                <a:lnTo>
                  <a:pt x="429" y="437"/>
                </a:lnTo>
                <a:lnTo>
                  <a:pt x="431" y="442"/>
                </a:lnTo>
                <a:lnTo>
                  <a:pt x="430" y="443"/>
                </a:lnTo>
                <a:lnTo>
                  <a:pt x="430" y="443"/>
                </a:lnTo>
                <a:lnTo>
                  <a:pt x="424" y="443"/>
                </a:lnTo>
                <a:lnTo>
                  <a:pt x="413" y="443"/>
                </a:lnTo>
                <a:lnTo>
                  <a:pt x="407" y="444"/>
                </a:lnTo>
                <a:lnTo>
                  <a:pt x="401" y="445"/>
                </a:lnTo>
                <a:lnTo>
                  <a:pt x="397" y="448"/>
                </a:lnTo>
                <a:lnTo>
                  <a:pt x="395" y="453"/>
                </a:lnTo>
                <a:lnTo>
                  <a:pt x="395" y="453"/>
                </a:lnTo>
                <a:lnTo>
                  <a:pt x="394" y="460"/>
                </a:lnTo>
                <a:lnTo>
                  <a:pt x="394" y="465"/>
                </a:lnTo>
                <a:lnTo>
                  <a:pt x="394" y="469"/>
                </a:lnTo>
                <a:lnTo>
                  <a:pt x="394" y="469"/>
                </a:lnTo>
                <a:lnTo>
                  <a:pt x="392" y="471"/>
                </a:lnTo>
                <a:lnTo>
                  <a:pt x="388" y="473"/>
                </a:lnTo>
                <a:lnTo>
                  <a:pt x="380" y="476"/>
                </a:lnTo>
                <a:lnTo>
                  <a:pt x="369" y="480"/>
                </a:lnTo>
                <a:lnTo>
                  <a:pt x="369" y="480"/>
                </a:lnTo>
                <a:lnTo>
                  <a:pt x="357" y="486"/>
                </a:lnTo>
                <a:lnTo>
                  <a:pt x="352" y="488"/>
                </a:lnTo>
                <a:lnTo>
                  <a:pt x="350" y="490"/>
                </a:lnTo>
                <a:lnTo>
                  <a:pt x="348" y="493"/>
                </a:lnTo>
                <a:lnTo>
                  <a:pt x="349" y="496"/>
                </a:lnTo>
                <a:lnTo>
                  <a:pt x="351" y="501"/>
                </a:lnTo>
                <a:lnTo>
                  <a:pt x="356" y="507"/>
                </a:lnTo>
                <a:lnTo>
                  <a:pt x="356" y="507"/>
                </a:lnTo>
                <a:lnTo>
                  <a:pt x="360" y="511"/>
                </a:lnTo>
                <a:lnTo>
                  <a:pt x="366" y="514"/>
                </a:lnTo>
                <a:lnTo>
                  <a:pt x="373" y="516"/>
                </a:lnTo>
                <a:lnTo>
                  <a:pt x="380" y="518"/>
                </a:lnTo>
                <a:lnTo>
                  <a:pt x="400" y="519"/>
                </a:lnTo>
                <a:lnTo>
                  <a:pt x="422" y="519"/>
                </a:lnTo>
                <a:lnTo>
                  <a:pt x="443" y="518"/>
                </a:lnTo>
                <a:lnTo>
                  <a:pt x="464" y="516"/>
                </a:lnTo>
                <a:lnTo>
                  <a:pt x="497" y="512"/>
                </a:lnTo>
                <a:lnTo>
                  <a:pt x="497" y="512"/>
                </a:lnTo>
                <a:lnTo>
                  <a:pt x="516" y="509"/>
                </a:lnTo>
                <a:lnTo>
                  <a:pt x="523" y="508"/>
                </a:lnTo>
                <a:lnTo>
                  <a:pt x="529" y="507"/>
                </a:lnTo>
                <a:lnTo>
                  <a:pt x="534" y="505"/>
                </a:lnTo>
                <a:lnTo>
                  <a:pt x="538" y="501"/>
                </a:lnTo>
                <a:lnTo>
                  <a:pt x="539" y="496"/>
                </a:lnTo>
                <a:lnTo>
                  <a:pt x="539" y="489"/>
                </a:lnTo>
                <a:lnTo>
                  <a:pt x="539" y="489"/>
                </a:lnTo>
                <a:lnTo>
                  <a:pt x="536" y="473"/>
                </a:lnTo>
                <a:lnTo>
                  <a:pt x="531" y="457"/>
                </a:lnTo>
                <a:lnTo>
                  <a:pt x="526" y="445"/>
                </a:lnTo>
                <a:lnTo>
                  <a:pt x="521" y="439"/>
                </a:lnTo>
                <a:lnTo>
                  <a:pt x="521" y="439"/>
                </a:lnTo>
                <a:lnTo>
                  <a:pt x="517" y="436"/>
                </a:lnTo>
                <a:lnTo>
                  <a:pt x="514" y="433"/>
                </a:lnTo>
                <a:lnTo>
                  <a:pt x="514" y="433"/>
                </a:lnTo>
                <a:lnTo>
                  <a:pt x="510" y="428"/>
                </a:lnTo>
                <a:lnTo>
                  <a:pt x="509" y="426"/>
                </a:lnTo>
                <a:lnTo>
                  <a:pt x="508" y="420"/>
                </a:lnTo>
                <a:lnTo>
                  <a:pt x="508" y="420"/>
                </a:lnTo>
                <a:lnTo>
                  <a:pt x="505" y="415"/>
                </a:lnTo>
                <a:lnTo>
                  <a:pt x="503" y="410"/>
                </a:lnTo>
                <a:lnTo>
                  <a:pt x="499" y="402"/>
                </a:lnTo>
                <a:lnTo>
                  <a:pt x="499" y="402"/>
                </a:lnTo>
                <a:lnTo>
                  <a:pt x="496" y="393"/>
                </a:lnTo>
                <a:lnTo>
                  <a:pt x="492" y="379"/>
                </a:lnTo>
                <a:lnTo>
                  <a:pt x="487" y="363"/>
                </a:lnTo>
                <a:lnTo>
                  <a:pt x="486" y="348"/>
                </a:lnTo>
                <a:lnTo>
                  <a:pt x="486" y="348"/>
                </a:lnTo>
                <a:lnTo>
                  <a:pt x="485" y="336"/>
                </a:lnTo>
                <a:lnTo>
                  <a:pt x="483" y="322"/>
                </a:lnTo>
                <a:lnTo>
                  <a:pt x="483" y="316"/>
                </a:lnTo>
                <a:lnTo>
                  <a:pt x="483" y="309"/>
                </a:lnTo>
                <a:lnTo>
                  <a:pt x="485" y="306"/>
                </a:lnTo>
                <a:lnTo>
                  <a:pt x="488" y="305"/>
                </a:lnTo>
                <a:lnTo>
                  <a:pt x="488" y="305"/>
                </a:lnTo>
                <a:lnTo>
                  <a:pt x="494" y="303"/>
                </a:lnTo>
                <a:lnTo>
                  <a:pt x="502" y="303"/>
                </a:lnTo>
                <a:lnTo>
                  <a:pt x="510" y="305"/>
                </a:lnTo>
                <a:lnTo>
                  <a:pt x="521" y="307"/>
                </a:lnTo>
                <a:lnTo>
                  <a:pt x="521" y="307"/>
                </a:lnTo>
                <a:lnTo>
                  <a:pt x="532" y="311"/>
                </a:lnTo>
                <a:lnTo>
                  <a:pt x="557" y="313"/>
                </a:lnTo>
                <a:lnTo>
                  <a:pt x="557" y="313"/>
                </a:lnTo>
                <a:lnTo>
                  <a:pt x="612" y="323"/>
                </a:lnTo>
                <a:lnTo>
                  <a:pt x="642" y="328"/>
                </a:lnTo>
                <a:lnTo>
                  <a:pt x="642" y="328"/>
                </a:lnTo>
                <a:lnTo>
                  <a:pt x="657" y="328"/>
                </a:lnTo>
                <a:lnTo>
                  <a:pt x="657" y="328"/>
                </a:lnTo>
                <a:lnTo>
                  <a:pt x="640" y="353"/>
                </a:lnTo>
                <a:lnTo>
                  <a:pt x="628" y="374"/>
                </a:lnTo>
                <a:lnTo>
                  <a:pt x="619" y="387"/>
                </a:lnTo>
                <a:lnTo>
                  <a:pt x="619" y="387"/>
                </a:lnTo>
                <a:lnTo>
                  <a:pt x="611" y="416"/>
                </a:lnTo>
                <a:lnTo>
                  <a:pt x="611" y="416"/>
                </a:lnTo>
                <a:lnTo>
                  <a:pt x="602" y="421"/>
                </a:lnTo>
                <a:lnTo>
                  <a:pt x="596" y="427"/>
                </a:lnTo>
                <a:lnTo>
                  <a:pt x="590" y="433"/>
                </a:lnTo>
                <a:lnTo>
                  <a:pt x="590" y="433"/>
                </a:lnTo>
                <a:lnTo>
                  <a:pt x="585" y="443"/>
                </a:lnTo>
                <a:lnTo>
                  <a:pt x="580" y="454"/>
                </a:lnTo>
                <a:lnTo>
                  <a:pt x="578" y="465"/>
                </a:lnTo>
                <a:lnTo>
                  <a:pt x="577" y="469"/>
                </a:lnTo>
                <a:lnTo>
                  <a:pt x="578" y="474"/>
                </a:lnTo>
                <a:lnTo>
                  <a:pt x="578" y="474"/>
                </a:lnTo>
                <a:lnTo>
                  <a:pt x="583" y="486"/>
                </a:lnTo>
                <a:lnTo>
                  <a:pt x="586" y="495"/>
                </a:lnTo>
                <a:lnTo>
                  <a:pt x="592" y="502"/>
                </a:lnTo>
                <a:lnTo>
                  <a:pt x="599" y="509"/>
                </a:lnTo>
                <a:lnTo>
                  <a:pt x="607" y="517"/>
                </a:lnTo>
                <a:lnTo>
                  <a:pt x="616" y="522"/>
                </a:lnTo>
                <a:lnTo>
                  <a:pt x="625" y="525"/>
                </a:lnTo>
                <a:lnTo>
                  <a:pt x="625" y="525"/>
                </a:lnTo>
                <a:lnTo>
                  <a:pt x="648" y="528"/>
                </a:lnTo>
                <a:lnTo>
                  <a:pt x="676" y="529"/>
                </a:lnTo>
                <a:lnTo>
                  <a:pt x="704" y="529"/>
                </a:lnTo>
                <a:lnTo>
                  <a:pt x="725" y="526"/>
                </a:lnTo>
                <a:lnTo>
                  <a:pt x="725" y="526"/>
                </a:lnTo>
                <a:lnTo>
                  <a:pt x="778" y="519"/>
                </a:lnTo>
                <a:lnTo>
                  <a:pt x="822" y="513"/>
                </a:lnTo>
                <a:lnTo>
                  <a:pt x="822" y="513"/>
                </a:lnTo>
                <a:lnTo>
                  <a:pt x="831" y="512"/>
                </a:lnTo>
                <a:lnTo>
                  <a:pt x="843" y="509"/>
                </a:lnTo>
                <a:lnTo>
                  <a:pt x="856" y="507"/>
                </a:lnTo>
                <a:lnTo>
                  <a:pt x="860" y="507"/>
                </a:lnTo>
                <a:lnTo>
                  <a:pt x="864" y="507"/>
                </a:lnTo>
                <a:lnTo>
                  <a:pt x="864" y="507"/>
                </a:lnTo>
                <a:lnTo>
                  <a:pt x="874" y="512"/>
                </a:lnTo>
                <a:lnTo>
                  <a:pt x="889" y="522"/>
                </a:lnTo>
                <a:lnTo>
                  <a:pt x="906" y="528"/>
                </a:lnTo>
                <a:lnTo>
                  <a:pt x="912" y="530"/>
                </a:lnTo>
                <a:lnTo>
                  <a:pt x="915" y="530"/>
                </a:lnTo>
                <a:lnTo>
                  <a:pt x="917" y="529"/>
                </a:lnTo>
                <a:lnTo>
                  <a:pt x="917" y="529"/>
                </a:lnTo>
                <a:lnTo>
                  <a:pt x="920" y="526"/>
                </a:lnTo>
                <a:lnTo>
                  <a:pt x="922" y="524"/>
                </a:lnTo>
                <a:lnTo>
                  <a:pt x="925" y="519"/>
                </a:lnTo>
                <a:lnTo>
                  <a:pt x="926" y="513"/>
                </a:lnTo>
                <a:lnTo>
                  <a:pt x="926" y="513"/>
                </a:lnTo>
                <a:lnTo>
                  <a:pt x="954" y="523"/>
                </a:lnTo>
                <a:lnTo>
                  <a:pt x="974" y="529"/>
                </a:lnTo>
                <a:lnTo>
                  <a:pt x="984" y="530"/>
                </a:lnTo>
                <a:lnTo>
                  <a:pt x="990" y="531"/>
                </a:lnTo>
                <a:lnTo>
                  <a:pt x="990" y="531"/>
                </a:lnTo>
                <a:lnTo>
                  <a:pt x="994" y="530"/>
                </a:lnTo>
                <a:lnTo>
                  <a:pt x="997" y="526"/>
                </a:lnTo>
                <a:lnTo>
                  <a:pt x="1000" y="523"/>
                </a:lnTo>
                <a:lnTo>
                  <a:pt x="1001" y="517"/>
                </a:lnTo>
                <a:lnTo>
                  <a:pt x="1001" y="511"/>
                </a:lnTo>
                <a:lnTo>
                  <a:pt x="1001" y="503"/>
                </a:lnTo>
                <a:lnTo>
                  <a:pt x="999" y="496"/>
                </a:lnTo>
                <a:lnTo>
                  <a:pt x="996" y="489"/>
                </a:lnTo>
                <a:lnTo>
                  <a:pt x="996" y="489"/>
                </a:lnTo>
                <a:lnTo>
                  <a:pt x="986" y="473"/>
                </a:lnTo>
                <a:lnTo>
                  <a:pt x="974" y="455"/>
                </a:lnTo>
                <a:lnTo>
                  <a:pt x="963" y="442"/>
                </a:lnTo>
                <a:lnTo>
                  <a:pt x="957" y="434"/>
                </a:lnTo>
                <a:lnTo>
                  <a:pt x="957" y="434"/>
                </a:lnTo>
                <a:lnTo>
                  <a:pt x="948" y="428"/>
                </a:lnTo>
                <a:lnTo>
                  <a:pt x="926" y="414"/>
                </a:lnTo>
                <a:lnTo>
                  <a:pt x="926" y="414"/>
                </a:lnTo>
                <a:lnTo>
                  <a:pt x="912" y="405"/>
                </a:lnTo>
                <a:lnTo>
                  <a:pt x="903" y="398"/>
                </a:lnTo>
                <a:lnTo>
                  <a:pt x="896" y="394"/>
                </a:lnTo>
                <a:lnTo>
                  <a:pt x="892" y="393"/>
                </a:lnTo>
                <a:lnTo>
                  <a:pt x="888" y="393"/>
                </a:lnTo>
                <a:lnTo>
                  <a:pt x="888" y="393"/>
                </a:lnTo>
                <a:lnTo>
                  <a:pt x="874" y="392"/>
                </a:lnTo>
                <a:lnTo>
                  <a:pt x="869" y="393"/>
                </a:lnTo>
                <a:lnTo>
                  <a:pt x="863" y="396"/>
                </a:lnTo>
                <a:lnTo>
                  <a:pt x="863" y="396"/>
                </a:lnTo>
                <a:lnTo>
                  <a:pt x="857" y="402"/>
                </a:lnTo>
                <a:lnTo>
                  <a:pt x="851" y="408"/>
                </a:lnTo>
                <a:lnTo>
                  <a:pt x="842" y="419"/>
                </a:lnTo>
                <a:lnTo>
                  <a:pt x="842" y="419"/>
                </a:lnTo>
                <a:lnTo>
                  <a:pt x="842" y="421"/>
                </a:lnTo>
                <a:lnTo>
                  <a:pt x="842" y="422"/>
                </a:lnTo>
                <a:lnTo>
                  <a:pt x="840" y="425"/>
                </a:lnTo>
                <a:lnTo>
                  <a:pt x="834" y="427"/>
                </a:lnTo>
                <a:lnTo>
                  <a:pt x="834" y="427"/>
                </a:lnTo>
                <a:lnTo>
                  <a:pt x="825" y="428"/>
                </a:lnTo>
                <a:lnTo>
                  <a:pt x="812" y="429"/>
                </a:lnTo>
                <a:lnTo>
                  <a:pt x="777" y="429"/>
                </a:lnTo>
                <a:lnTo>
                  <a:pt x="729" y="428"/>
                </a:lnTo>
                <a:lnTo>
                  <a:pt x="729" y="428"/>
                </a:lnTo>
                <a:lnTo>
                  <a:pt x="761" y="403"/>
                </a:lnTo>
                <a:lnTo>
                  <a:pt x="784" y="382"/>
                </a:lnTo>
                <a:lnTo>
                  <a:pt x="794" y="374"/>
                </a:lnTo>
                <a:lnTo>
                  <a:pt x="799" y="366"/>
                </a:lnTo>
                <a:lnTo>
                  <a:pt x="799" y="366"/>
                </a:lnTo>
                <a:lnTo>
                  <a:pt x="806" y="351"/>
                </a:lnTo>
                <a:lnTo>
                  <a:pt x="811" y="340"/>
                </a:lnTo>
                <a:lnTo>
                  <a:pt x="814" y="326"/>
                </a:lnTo>
                <a:lnTo>
                  <a:pt x="818" y="313"/>
                </a:lnTo>
                <a:lnTo>
                  <a:pt x="820" y="301"/>
                </a:lnTo>
                <a:lnTo>
                  <a:pt x="819" y="290"/>
                </a:lnTo>
                <a:lnTo>
                  <a:pt x="819" y="285"/>
                </a:lnTo>
                <a:lnTo>
                  <a:pt x="817" y="280"/>
                </a:lnTo>
                <a:lnTo>
                  <a:pt x="817" y="280"/>
                </a:lnTo>
                <a:lnTo>
                  <a:pt x="811" y="267"/>
                </a:lnTo>
                <a:lnTo>
                  <a:pt x="806" y="254"/>
                </a:lnTo>
                <a:lnTo>
                  <a:pt x="801" y="243"/>
                </a:lnTo>
                <a:lnTo>
                  <a:pt x="799" y="238"/>
                </a:lnTo>
                <a:lnTo>
                  <a:pt x="795" y="234"/>
                </a:lnTo>
                <a:lnTo>
                  <a:pt x="795" y="234"/>
                </a:lnTo>
                <a:lnTo>
                  <a:pt x="790" y="231"/>
                </a:lnTo>
                <a:lnTo>
                  <a:pt x="788" y="227"/>
                </a:lnTo>
                <a:lnTo>
                  <a:pt x="782" y="217"/>
                </a:lnTo>
                <a:lnTo>
                  <a:pt x="777" y="210"/>
                </a:lnTo>
                <a:lnTo>
                  <a:pt x="774" y="206"/>
                </a:lnTo>
                <a:lnTo>
                  <a:pt x="772" y="205"/>
                </a:lnTo>
                <a:lnTo>
                  <a:pt x="772" y="205"/>
                </a:lnTo>
                <a:lnTo>
                  <a:pt x="763" y="200"/>
                </a:lnTo>
                <a:lnTo>
                  <a:pt x="751" y="193"/>
                </a:lnTo>
                <a:lnTo>
                  <a:pt x="737" y="185"/>
                </a:lnTo>
                <a:lnTo>
                  <a:pt x="721" y="177"/>
                </a:lnTo>
                <a:lnTo>
                  <a:pt x="721" y="177"/>
                </a:lnTo>
                <a:lnTo>
                  <a:pt x="706" y="170"/>
                </a:lnTo>
                <a:lnTo>
                  <a:pt x="694" y="162"/>
                </a:lnTo>
                <a:lnTo>
                  <a:pt x="685" y="154"/>
                </a:lnTo>
                <a:lnTo>
                  <a:pt x="680" y="149"/>
                </a:lnTo>
                <a:lnTo>
                  <a:pt x="680" y="149"/>
                </a:lnTo>
                <a:lnTo>
                  <a:pt x="674" y="142"/>
                </a:lnTo>
                <a:lnTo>
                  <a:pt x="670" y="139"/>
                </a:lnTo>
                <a:lnTo>
                  <a:pt x="665" y="137"/>
                </a:lnTo>
                <a:lnTo>
                  <a:pt x="665" y="137"/>
                </a:lnTo>
                <a:lnTo>
                  <a:pt x="652" y="136"/>
                </a:lnTo>
                <a:lnTo>
                  <a:pt x="645" y="136"/>
                </a:lnTo>
                <a:lnTo>
                  <a:pt x="631" y="131"/>
                </a:lnTo>
                <a:lnTo>
                  <a:pt x="624" y="129"/>
                </a:lnTo>
                <a:lnTo>
                  <a:pt x="590" y="113"/>
                </a:lnTo>
                <a:lnTo>
                  <a:pt x="590" y="113"/>
                </a:lnTo>
                <a:lnTo>
                  <a:pt x="572" y="111"/>
                </a:lnTo>
                <a:lnTo>
                  <a:pt x="557" y="108"/>
                </a:lnTo>
                <a:lnTo>
                  <a:pt x="545" y="105"/>
                </a:lnTo>
                <a:lnTo>
                  <a:pt x="545" y="105"/>
                </a:lnTo>
                <a:lnTo>
                  <a:pt x="534" y="100"/>
                </a:lnTo>
                <a:lnTo>
                  <a:pt x="523" y="94"/>
                </a:lnTo>
                <a:lnTo>
                  <a:pt x="511" y="86"/>
                </a:lnTo>
                <a:lnTo>
                  <a:pt x="511" y="86"/>
                </a:lnTo>
                <a:lnTo>
                  <a:pt x="511" y="82"/>
                </a:lnTo>
                <a:lnTo>
                  <a:pt x="511" y="77"/>
                </a:lnTo>
                <a:lnTo>
                  <a:pt x="510" y="72"/>
                </a:lnTo>
                <a:lnTo>
                  <a:pt x="508" y="67"/>
                </a:lnTo>
                <a:lnTo>
                  <a:pt x="504" y="62"/>
                </a:lnTo>
                <a:lnTo>
                  <a:pt x="499" y="59"/>
                </a:lnTo>
                <a:lnTo>
                  <a:pt x="492" y="57"/>
                </a:lnTo>
                <a:lnTo>
                  <a:pt x="492" y="57"/>
                </a:lnTo>
                <a:lnTo>
                  <a:pt x="476" y="59"/>
                </a:lnTo>
                <a:lnTo>
                  <a:pt x="464" y="60"/>
                </a:lnTo>
                <a:lnTo>
                  <a:pt x="448" y="63"/>
                </a:lnTo>
                <a:lnTo>
                  <a:pt x="448" y="63"/>
                </a:lnTo>
                <a:lnTo>
                  <a:pt x="432" y="66"/>
                </a:lnTo>
                <a:lnTo>
                  <a:pt x="418" y="67"/>
                </a:lnTo>
                <a:lnTo>
                  <a:pt x="418" y="67"/>
                </a:lnTo>
                <a:lnTo>
                  <a:pt x="418" y="44"/>
                </a:lnTo>
                <a:lnTo>
                  <a:pt x="418" y="27"/>
                </a:lnTo>
                <a:lnTo>
                  <a:pt x="417" y="21"/>
                </a:lnTo>
                <a:lnTo>
                  <a:pt x="416" y="17"/>
                </a:lnTo>
                <a:lnTo>
                  <a:pt x="416" y="17"/>
                </a:lnTo>
                <a:lnTo>
                  <a:pt x="413" y="15"/>
                </a:lnTo>
                <a:lnTo>
                  <a:pt x="411" y="14"/>
                </a:lnTo>
                <a:lnTo>
                  <a:pt x="407" y="14"/>
                </a:lnTo>
                <a:lnTo>
                  <a:pt x="407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0C3A661E-4BBC-4405-89C2-80A7C5BEE164}"/>
              </a:ext>
            </a:extLst>
          </p:cNvPr>
          <p:cNvSpPr>
            <a:spLocks noEditPoints="1"/>
          </p:cNvSpPr>
          <p:nvPr/>
        </p:nvSpPr>
        <p:spPr bwMode="auto">
          <a:xfrm>
            <a:off x="8198382" y="821565"/>
            <a:ext cx="774058" cy="1672013"/>
          </a:xfrm>
          <a:custGeom>
            <a:avLst/>
            <a:gdLst>
              <a:gd name="T0" fmla="*/ 284 w 656"/>
              <a:gd name="T1" fmla="*/ 171 h 1417"/>
              <a:gd name="T2" fmla="*/ 316 w 656"/>
              <a:gd name="T3" fmla="*/ 222 h 1417"/>
              <a:gd name="T4" fmla="*/ 202 w 656"/>
              <a:gd name="T5" fmla="*/ 279 h 1417"/>
              <a:gd name="T6" fmla="*/ 156 w 656"/>
              <a:gd name="T7" fmla="*/ 341 h 1417"/>
              <a:gd name="T8" fmla="*/ 97 w 656"/>
              <a:gd name="T9" fmla="*/ 421 h 1417"/>
              <a:gd name="T10" fmla="*/ 137 w 656"/>
              <a:gd name="T11" fmla="*/ 455 h 1417"/>
              <a:gd name="T12" fmla="*/ 68 w 656"/>
              <a:gd name="T13" fmla="*/ 746 h 1417"/>
              <a:gd name="T14" fmla="*/ 3 w 656"/>
              <a:gd name="T15" fmla="*/ 830 h 1417"/>
              <a:gd name="T16" fmla="*/ 0 w 656"/>
              <a:gd name="T17" fmla="*/ 897 h 1417"/>
              <a:gd name="T18" fmla="*/ 34 w 656"/>
              <a:gd name="T19" fmla="*/ 949 h 1417"/>
              <a:gd name="T20" fmla="*/ 82 w 656"/>
              <a:gd name="T21" fmla="*/ 952 h 1417"/>
              <a:gd name="T22" fmla="*/ 125 w 656"/>
              <a:gd name="T23" fmla="*/ 941 h 1417"/>
              <a:gd name="T24" fmla="*/ 96 w 656"/>
              <a:gd name="T25" fmla="*/ 1129 h 1417"/>
              <a:gd name="T26" fmla="*/ 133 w 656"/>
              <a:gd name="T27" fmla="*/ 1341 h 1417"/>
              <a:gd name="T28" fmla="*/ 103 w 656"/>
              <a:gd name="T29" fmla="*/ 1373 h 1417"/>
              <a:gd name="T30" fmla="*/ 95 w 656"/>
              <a:gd name="T31" fmla="*/ 1411 h 1417"/>
              <a:gd name="T32" fmla="*/ 226 w 656"/>
              <a:gd name="T33" fmla="*/ 1406 h 1417"/>
              <a:gd name="T34" fmla="*/ 233 w 656"/>
              <a:gd name="T35" fmla="*/ 1370 h 1417"/>
              <a:gd name="T36" fmla="*/ 214 w 656"/>
              <a:gd name="T37" fmla="*/ 1290 h 1417"/>
              <a:gd name="T38" fmla="*/ 227 w 656"/>
              <a:gd name="T39" fmla="*/ 1126 h 1417"/>
              <a:gd name="T40" fmla="*/ 329 w 656"/>
              <a:gd name="T41" fmla="*/ 890 h 1417"/>
              <a:gd name="T42" fmla="*/ 360 w 656"/>
              <a:gd name="T43" fmla="*/ 1046 h 1417"/>
              <a:gd name="T44" fmla="*/ 365 w 656"/>
              <a:gd name="T45" fmla="*/ 1233 h 1417"/>
              <a:gd name="T46" fmla="*/ 358 w 656"/>
              <a:gd name="T47" fmla="*/ 1340 h 1417"/>
              <a:gd name="T48" fmla="*/ 347 w 656"/>
              <a:gd name="T49" fmla="*/ 1398 h 1417"/>
              <a:gd name="T50" fmla="*/ 417 w 656"/>
              <a:gd name="T51" fmla="*/ 1417 h 1417"/>
              <a:gd name="T52" fmla="*/ 443 w 656"/>
              <a:gd name="T53" fmla="*/ 1393 h 1417"/>
              <a:gd name="T54" fmla="*/ 510 w 656"/>
              <a:gd name="T55" fmla="*/ 1095 h 1417"/>
              <a:gd name="T56" fmla="*/ 497 w 656"/>
              <a:gd name="T57" fmla="*/ 784 h 1417"/>
              <a:gd name="T58" fmla="*/ 493 w 656"/>
              <a:gd name="T59" fmla="*/ 685 h 1417"/>
              <a:gd name="T60" fmla="*/ 512 w 656"/>
              <a:gd name="T61" fmla="*/ 601 h 1417"/>
              <a:gd name="T62" fmla="*/ 594 w 656"/>
              <a:gd name="T63" fmla="*/ 540 h 1417"/>
              <a:gd name="T64" fmla="*/ 637 w 656"/>
              <a:gd name="T65" fmla="*/ 543 h 1417"/>
              <a:gd name="T66" fmla="*/ 645 w 656"/>
              <a:gd name="T67" fmla="*/ 444 h 1417"/>
              <a:gd name="T68" fmla="*/ 609 w 656"/>
              <a:gd name="T69" fmla="*/ 332 h 1417"/>
              <a:gd name="T70" fmla="*/ 596 w 656"/>
              <a:gd name="T71" fmla="*/ 249 h 1417"/>
              <a:gd name="T72" fmla="*/ 554 w 656"/>
              <a:gd name="T73" fmla="*/ 127 h 1417"/>
              <a:gd name="T74" fmla="*/ 471 w 656"/>
              <a:gd name="T75" fmla="*/ 112 h 1417"/>
              <a:gd name="T76" fmla="*/ 449 w 656"/>
              <a:gd name="T77" fmla="*/ 69 h 1417"/>
              <a:gd name="T78" fmla="*/ 399 w 656"/>
              <a:gd name="T79" fmla="*/ 6 h 1417"/>
              <a:gd name="T80" fmla="*/ 316 w 656"/>
              <a:gd name="T81" fmla="*/ 11 h 1417"/>
              <a:gd name="T82" fmla="*/ 278 w 656"/>
              <a:gd name="T83" fmla="*/ 83 h 1417"/>
              <a:gd name="T84" fmla="*/ 197 w 656"/>
              <a:gd name="T85" fmla="*/ 618 h 1417"/>
              <a:gd name="T86" fmla="*/ 187 w 656"/>
              <a:gd name="T87" fmla="*/ 703 h 1417"/>
              <a:gd name="T88" fmla="*/ 141 w 656"/>
              <a:gd name="T89" fmla="*/ 800 h 1417"/>
              <a:gd name="T90" fmla="*/ 123 w 656"/>
              <a:gd name="T91" fmla="*/ 757 h 1417"/>
              <a:gd name="T92" fmla="*/ 185 w 656"/>
              <a:gd name="T93" fmla="*/ 588 h 1417"/>
              <a:gd name="T94" fmla="*/ 94 w 656"/>
              <a:gd name="T95" fmla="*/ 936 h 1417"/>
              <a:gd name="T96" fmla="*/ 45 w 656"/>
              <a:gd name="T97" fmla="*/ 940 h 1417"/>
              <a:gd name="T98" fmla="*/ 28 w 656"/>
              <a:gd name="T99" fmla="*/ 897 h 1417"/>
              <a:gd name="T100" fmla="*/ 77 w 656"/>
              <a:gd name="T101" fmla="*/ 861 h 1417"/>
              <a:gd name="T102" fmla="*/ 55 w 656"/>
              <a:gd name="T103" fmla="*/ 886 h 1417"/>
              <a:gd name="T104" fmla="*/ 91 w 656"/>
              <a:gd name="T105" fmla="*/ 864 h 1417"/>
              <a:gd name="T106" fmla="*/ 112 w 656"/>
              <a:gd name="T107" fmla="*/ 883 h 1417"/>
              <a:gd name="T108" fmla="*/ 89 w 656"/>
              <a:gd name="T109" fmla="*/ 889 h 1417"/>
              <a:gd name="T110" fmla="*/ 116 w 656"/>
              <a:gd name="T111" fmla="*/ 813 h 1417"/>
              <a:gd name="T112" fmla="*/ 135 w 656"/>
              <a:gd name="T113" fmla="*/ 853 h 1417"/>
              <a:gd name="T114" fmla="*/ 102 w 656"/>
              <a:gd name="T115" fmla="*/ 822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6" h="1417">
                <a:moveTo>
                  <a:pt x="283" y="120"/>
                </a:moveTo>
                <a:lnTo>
                  <a:pt x="279" y="127"/>
                </a:lnTo>
                <a:lnTo>
                  <a:pt x="279" y="127"/>
                </a:lnTo>
                <a:lnTo>
                  <a:pt x="278" y="137"/>
                </a:lnTo>
                <a:lnTo>
                  <a:pt x="278" y="148"/>
                </a:lnTo>
                <a:lnTo>
                  <a:pt x="280" y="161"/>
                </a:lnTo>
                <a:lnTo>
                  <a:pt x="280" y="161"/>
                </a:lnTo>
                <a:lnTo>
                  <a:pt x="282" y="166"/>
                </a:lnTo>
                <a:lnTo>
                  <a:pt x="284" y="171"/>
                </a:lnTo>
                <a:lnTo>
                  <a:pt x="286" y="173"/>
                </a:lnTo>
                <a:lnTo>
                  <a:pt x="289" y="176"/>
                </a:lnTo>
                <a:lnTo>
                  <a:pt x="293" y="177"/>
                </a:lnTo>
                <a:lnTo>
                  <a:pt x="295" y="177"/>
                </a:lnTo>
                <a:lnTo>
                  <a:pt x="295" y="177"/>
                </a:lnTo>
                <a:lnTo>
                  <a:pt x="308" y="205"/>
                </a:lnTo>
                <a:lnTo>
                  <a:pt x="308" y="205"/>
                </a:lnTo>
                <a:lnTo>
                  <a:pt x="313" y="213"/>
                </a:lnTo>
                <a:lnTo>
                  <a:pt x="316" y="222"/>
                </a:lnTo>
                <a:lnTo>
                  <a:pt x="317" y="230"/>
                </a:lnTo>
                <a:lnTo>
                  <a:pt x="316" y="240"/>
                </a:lnTo>
                <a:lnTo>
                  <a:pt x="316" y="240"/>
                </a:lnTo>
                <a:lnTo>
                  <a:pt x="297" y="245"/>
                </a:lnTo>
                <a:lnTo>
                  <a:pt x="276" y="250"/>
                </a:lnTo>
                <a:lnTo>
                  <a:pt x="276" y="250"/>
                </a:lnTo>
                <a:lnTo>
                  <a:pt x="257" y="256"/>
                </a:lnTo>
                <a:lnTo>
                  <a:pt x="222" y="270"/>
                </a:lnTo>
                <a:lnTo>
                  <a:pt x="202" y="279"/>
                </a:lnTo>
                <a:lnTo>
                  <a:pt x="183" y="289"/>
                </a:lnTo>
                <a:lnTo>
                  <a:pt x="170" y="298"/>
                </a:lnTo>
                <a:lnTo>
                  <a:pt x="164" y="303"/>
                </a:lnTo>
                <a:lnTo>
                  <a:pt x="162" y="307"/>
                </a:lnTo>
                <a:lnTo>
                  <a:pt x="162" y="307"/>
                </a:lnTo>
                <a:lnTo>
                  <a:pt x="157" y="315"/>
                </a:lnTo>
                <a:lnTo>
                  <a:pt x="156" y="325"/>
                </a:lnTo>
                <a:lnTo>
                  <a:pt x="154" y="333"/>
                </a:lnTo>
                <a:lnTo>
                  <a:pt x="156" y="341"/>
                </a:lnTo>
                <a:lnTo>
                  <a:pt x="157" y="353"/>
                </a:lnTo>
                <a:lnTo>
                  <a:pt x="159" y="358"/>
                </a:lnTo>
                <a:lnTo>
                  <a:pt x="159" y="358"/>
                </a:lnTo>
                <a:lnTo>
                  <a:pt x="150" y="366"/>
                </a:lnTo>
                <a:lnTo>
                  <a:pt x="128" y="386"/>
                </a:lnTo>
                <a:lnTo>
                  <a:pt x="117" y="397"/>
                </a:lnTo>
                <a:lnTo>
                  <a:pt x="107" y="407"/>
                </a:lnTo>
                <a:lnTo>
                  <a:pt x="100" y="417"/>
                </a:lnTo>
                <a:lnTo>
                  <a:pt x="97" y="421"/>
                </a:lnTo>
                <a:lnTo>
                  <a:pt x="97" y="424"/>
                </a:lnTo>
                <a:lnTo>
                  <a:pt x="97" y="424"/>
                </a:lnTo>
                <a:lnTo>
                  <a:pt x="97" y="427"/>
                </a:lnTo>
                <a:lnTo>
                  <a:pt x="99" y="429"/>
                </a:lnTo>
                <a:lnTo>
                  <a:pt x="103" y="434"/>
                </a:lnTo>
                <a:lnTo>
                  <a:pt x="110" y="439"/>
                </a:lnTo>
                <a:lnTo>
                  <a:pt x="117" y="444"/>
                </a:lnTo>
                <a:lnTo>
                  <a:pt x="131" y="452"/>
                </a:lnTo>
                <a:lnTo>
                  <a:pt x="137" y="455"/>
                </a:lnTo>
                <a:lnTo>
                  <a:pt x="116" y="566"/>
                </a:lnTo>
                <a:lnTo>
                  <a:pt x="116" y="566"/>
                </a:lnTo>
                <a:lnTo>
                  <a:pt x="113" y="580"/>
                </a:lnTo>
                <a:lnTo>
                  <a:pt x="107" y="604"/>
                </a:lnTo>
                <a:lnTo>
                  <a:pt x="107" y="604"/>
                </a:lnTo>
                <a:lnTo>
                  <a:pt x="101" y="632"/>
                </a:lnTo>
                <a:lnTo>
                  <a:pt x="88" y="679"/>
                </a:lnTo>
                <a:lnTo>
                  <a:pt x="68" y="746"/>
                </a:lnTo>
                <a:lnTo>
                  <a:pt x="68" y="746"/>
                </a:lnTo>
                <a:lnTo>
                  <a:pt x="66" y="750"/>
                </a:lnTo>
                <a:lnTo>
                  <a:pt x="62" y="755"/>
                </a:lnTo>
                <a:lnTo>
                  <a:pt x="54" y="765"/>
                </a:lnTo>
                <a:lnTo>
                  <a:pt x="54" y="765"/>
                </a:lnTo>
                <a:lnTo>
                  <a:pt x="27" y="797"/>
                </a:lnTo>
                <a:lnTo>
                  <a:pt x="10" y="817"/>
                </a:lnTo>
                <a:lnTo>
                  <a:pt x="5" y="824"/>
                </a:lnTo>
                <a:lnTo>
                  <a:pt x="3" y="830"/>
                </a:lnTo>
                <a:lnTo>
                  <a:pt x="3" y="830"/>
                </a:lnTo>
                <a:lnTo>
                  <a:pt x="4" y="835"/>
                </a:lnTo>
                <a:lnTo>
                  <a:pt x="5" y="839"/>
                </a:lnTo>
                <a:lnTo>
                  <a:pt x="9" y="841"/>
                </a:lnTo>
                <a:lnTo>
                  <a:pt x="9" y="841"/>
                </a:lnTo>
                <a:lnTo>
                  <a:pt x="3" y="870"/>
                </a:lnTo>
                <a:lnTo>
                  <a:pt x="3" y="870"/>
                </a:lnTo>
                <a:lnTo>
                  <a:pt x="0" y="883"/>
                </a:lnTo>
                <a:lnTo>
                  <a:pt x="0" y="897"/>
                </a:lnTo>
                <a:lnTo>
                  <a:pt x="0" y="897"/>
                </a:lnTo>
                <a:lnTo>
                  <a:pt x="2" y="907"/>
                </a:lnTo>
                <a:lnTo>
                  <a:pt x="3" y="913"/>
                </a:lnTo>
                <a:lnTo>
                  <a:pt x="9" y="923"/>
                </a:lnTo>
                <a:lnTo>
                  <a:pt x="9" y="923"/>
                </a:lnTo>
                <a:lnTo>
                  <a:pt x="17" y="936"/>
                </a:lnTo>
                <a:lnTo>
                  <a:pt x="17" y="936"/>
                </a:lnTo>
                <a:lnTo>
                  <a:pt x="20" y="938"/>
                </a:lnTo>
                <a:lnTo>
                  <a:pt x="22" y="941"/>
                </a:lnTo>
                <a:lnTo>
                  <a:pt x="34" y="949"/>
                </a:lnTo>
                <a:lnTo>
                  <a:pt x="34" y="949"/>
                </a:lnTo>
                <a:lnTo>
                  <a:pt x="37" y="950"/>
                </a:lnTo>
                <a:lnTo>
                  <a:pt x="40" y="952"/>
                </a:lnTo>
                <a:lnTo>
                  <a:pt x="48" y="953"/>
                </a:lnTo>
                <a:lnTo>
                  <a:pt x="55" y="952"/>
                </a:lnTo>
                <a:lnTo>
                  <a:pt x="62" y="952"/>
                </a:lnTo>
                <a:lnTo>
                  <a:pt x="62" y="952"/>
                </a:lnTo>
                <a:lnTo>
                  <a:pt x="71" y="952"/>
                </a:lnTo>
                <a:lnTo>
                  <a:pt x="82" y="952"/>
                </a:lnTo>
                <a:lnTo>
                  <a:pt x="94" y="948"/>
                </a:lnTo>
                <a:lnTo>
                  <a:pt x="101" y="946"/>
                </a:lnTo>
                <a:lnTo>
                  <a:pt x="107" y="943"/>
                </a:lnTo>
                <a:lnTo>
                  <a:pt x="107" y="943"/>
                </a:lnTo>
                <a:lnTo>
                  <a:pt x="118" y="938"/>
                </a:lnTo>
                <a:lnTo>
                  <a:pt x="122" y="938"/>
                </a:lnTo>
                <a:lnTo>
                  <a:pt x="123" y="938"/>
                </a:lnTo>
                <a:lnTo>
                  <a:pt x="125" y="940"/>
                </a:lnTo>
                <a:lnTo>
                  <a:pt x="125" y="941"/>
                </a:lnTo>
                <a:lnTo>
                  <a:pt x="122" y="986"/>
                </a:lnTo>
                <a:lnTo>
                  <a:pt x="116" y="1018"/>
                </a:lnTo>
                <a:lnTo>
                  <a:pt x="116" y="1018"/>
                </a:lnTo>
                <a:lnTo>
                  <a:pt x="107" y="1046"/>
                </a:lnTo>
                <a:lnTo>
                  <a:pt x="100" y="1077"/>
                </a:lnTo>
                <a:lnTo>
                  <a:pt x="100" y="1077"/>
                </a:lnTo>
                <a:lnTo>
                  <a:pt x="96" y="1124"/>
                </a:lnTo>
                <a:lnTo>
                  <a:pt x="96" y="1124"/>
                </a:lnTo>
                <a:lnTo>
                  <a:pt x="96" y="1129"/>
                </a:lnTo>
                <a:lnTo>
                  <a:pt x="99" y="1133"/>
                </a:lnTo>
                <a:lnTo>
                  <a:pt x="101" y="1141"/>
                </a:lnTo>
                <a:lnTo>
                  <a:pt x="101" y="1141"/>
                </a:lnTo>
                <a:lnTo>
                  <a:pt x="108" y="1159"/>
                </a:lnTo>
                <a:lnTo>
                  <a:pt x="116" y="1177"/>
                </a:lnTo>
                <a:lnTo>
                  <a:pt x="116" y="1177"/>
                </a:lnTo>
                <a:lnTo>
                  <a:pt x="125" y="1260"/>
                </a:lnTo>
                <a:lnTo>
                  <a:pt x="133" y="1341"/>
                </a:lnTo>
                <a:lnTo>
                  <a:pt x="133" y="1341"/>
                </a:lnTo>
                <a:lnTo>
                  <a:pt x="120" y="1349"/>
                </a:lnTo>
                <a:lnTo>
                  <a:pt x="105" y="1360"/>
                </a:lnTo>
                <a:lnTo>
                  <a:pt x="105" y="1360"/>
                </a:lnTo>
                <a:lnTo>
                  <a:pt x="103" y="1361"/>
                </a:lnTo>
                <a:lnTo>
                  <a:pt x="103" y="1363"/>
                </a:lnTo>
                <a:lnTo>
                  <a:pt x="105" y="1366"/>
                </a:lnTo>
                <a:lnTo>
                  <a:pt x="108" y="1370"/>
                </a:lnTo>
                <a:lnTo>
                  <a:pt x="108" y="1370"/>
                </a:lnTo>
                <a:lnTo>
                  <a:pt x="103" y="1373"/>
                </a:lnTo>
                <a:lnTo>
                  <a:pt x="96" y="1378"/>
                </a:lnTo>
                <a:lnTo>
                  <a:pt x="96" y="1378"/>
                </a:lnTo>
                <a:lnTo>
                  <a:pt x="94" y="1381"/>
                </a:lnTo>
                <a:lnTo>
                  <a:pt x="93" y="1383"/>
                </a:lnTo>
                <a:lnTo>
                  <a:pt x="91" y="1394"/>
                </a:lnTo>
                <a:lnTo>
                  <a:pt x="90" y="1405"/>
                </a:lnTo>
                <a:lnTo>
                  <a:pt x="91" y="1411"/>
                </a:lnTo>
                <a:lnTo>
                  <a:pt x="91" y="1411"/>
                </a:lnTo>
                <a:lnTo>
                  <a:pt x="95" y="1411"/>
                </a:lnTo>
                <a:lnTo>
                  <a:pt x="105" y="1411"/>
                </a:lnTo>
                <a:lnTo>
                  <a:pt x="133" y="1407"/>
                </a:lnTo>
                <a:lnTo>
                  <a:pt x="173" y="1403"/>
                </a:lnTo>
                <a:lnTo>
                  <a:pt x="173" y="1403"/>
                </a:lnTo>
                <a:lnTo>
                  <a:pt x="198" y="1405"/>
                </a:lnTo>
                <a:lnTo>
                  <a:pt x="216" y="1407"/>
                </a:lnTo>
                <a:lnTo>
                  <a:pt x="222" y="1407"/>
                </a:lnTo>
                <a:lnTo>
                  <a:pt x="226" y="1406"/>
                </a:lnTo>
                <a:lnTo>
                  <a:pt x="226" y="1406"/>
                </a:lnTo>
                <a:lnTo>
                  <a:pt x="226" y="1404"/>
                </a:lnTo>
                <a:lnTo>
                  <a:pt x="227" y="1403"/>
                </a:lnTo>
                <a:lnTo>
                  <a:pt x="226" y="1397"/>
                </a:lnTo>
                <a:lnTo>
                  <a:pt x="225" y="1390"/>
                </a:lnTo>
                <a:lnTo>
                  <a:pt x="225" y="1390"/>
                </a:lnTo>
                <a:lnTo>
                  <a:pt x="226" y="1387"/>
                </a:lnTo>
                <a:lnTo>
                  <a:pt x="232" y="1373"/>
                </a:lnTo>
                <a:lnTo>
                  <a:pt x="232" y="1373"/>
                </a:lnTo>
                <a:lnTo>
                  <a:pt x="233" y="1370"/>
                </a:lnTo>
                <a:lnTo>
                  <a:pt x="234" y="1367"/>
                </a:lnTo>
                <a:lnTo>
                  <a:pt x="233" y="1365"/>
                </a:lnTo>
                <a:lnTo>
                  <a:pt x="233" y="1361"/>
                </a:lnTo>
                <a:lnTo>
                  <a:pt x="230" y="1353"/>
                </a:lnTo>
                <a:lnTo>
                  <a:pt x="225" y="1337"/>
                </a:lnTo>
                <a:lnTo>
                  <a:pt x="225" y="1337"/>
                </a:lnTo>
                <a:lnTo>
                  <a:pt x="216" y="1310"/>
                </a:lnTo>
                <a:lnTo>
                  <a:pt x="214" y="1301"/>
                </a:lnTo>
                <a:lnTo>
                  <a:pt x="214" y="1290"/>
                </a:lnTo>
                <a:lnTo>
                  <a:pt x="214" y="1290"/>
                </a:lnTo>
                <a:lnTo>
                  <a:pt x="214" y="1255"/>
                </a:lnTo>
                <a:lnTo>
                  <a:pt x="215" y="1235"/>
                </a:lnTo>
                <a:lnTo>
                  <a:pt x="217" y="1221"/>
                </a:lnTo>
                <a:lnTo>
                  <a:pt x="217" y="1221"/>
                </a:lnTo>
                <a:lnTo>
                  <a:pt x="220" y="1201"/>
                </a:lnTo>
                <a:lnTo>
                  <a:pt x="222" y="1172"/>
                </a:lnTo>
                <a:lnTo>
                  <a:pt x="227" y="1126"/>
                </a:lnTo>
                <a:lnTo>
                  <a:pt x="227" y="1126"/>
                </a:lnTo>
                <a:lnTo>
                  <a:pt x="232" y="1075"/>
                </a:lnTo>
                <a:lnTo>
                  <a:pt x="234" y="1045"/>
                </a:lnTo>
                <a:lnTo>
                  <a:pt x="236" y="1023"/>
                </a:lnTo>
                <a:lnTo>
                  <a:pt x="236" y="1023"/>
                </a:lnTo>
                <a:lnTo>
                  <a:pt x="236" y="1010"/>
                </a:lnTo>
                <a:lnTo>
                  <a:pt x="238" y="1001"/>
                </a:lnTo>
                <a:lnTo>
                  <a:pt x="240" y="994"/>
                </a:lnTo>
                <a:lnTo>
                  <a:pt x="329" y="890"/>
                </a:lnTo>
                <a:lnTo>
                  <a:pt x="329" y="890"/>
                </a:lnTo>
                <a:lnTo>
                  <a:pt x="347" y="948"/>
                </a:lnTo>
                <a:lnTo>
                  <a:pt x="358" y="990"/>
                </a:lnTo>
                <a:lnTo>
                  <a:pt x="362" y="1005"/>
                </a:lnTo>
                <a:lnTo>
                  <a:pt x="362" y="1010"/>
                </a:lnTo>
                <a:lnTo>
                  <a:pt x="362" y="1013"/>
                </a:lnTo>
                <a:lnTo>
                  <a:pt x="362" y="1013"/>
                </a:lnTo>
                <a:lnTo>
                  <a:pt x="360" y="1018"/>
                </a:lnTo>
                <a:lnTo>
                  <a:pt x="359" y="1026"/>
                </a:lnTo>
                <a:lnTo>
                  <a:pt x="360" y="1046"/>
                </a:lnTo>
                <a:lnTo>
                  <a:pt x="362" y="1068"/>
                </a:lnTo>
                <a:lnTo>
                  <a:pt x="363" y="1086"/>
                </a:lnTo>
                <a:lnTo>
                  <a:pt x="363" y="1086"/>
                </a:lnTo>
                <a:lnTo>
                  <a:pt x="364" y="1109"/>
                </a:lnTo>
                <a:lnTo>
                  <a:pt x="365" y="1146"/>
                </a:lnTo>
                <a:lnTo>
                  <a:pt x="368" y="1183"/>
                </a:lnTo>
                <a:lnTo>
                  <a:pt x="369" y="1207"/>
                </a:lnTo>
                <a:lnTo>
                  <a:pt x="369" y="1207"/>
                </a:lnTo>
                <a:lnTo>
                  <a:pt x="365" y="1233"/>
                </a:lnTo>
                <a:lnTo>
                  <a:pt x="360" y="1269"/>
                </a:lnTo>
                <a:lnTo>
                  <a:pt x="351" y="1325"/>
                </a:lnTo>
                <a:lnTo>
                  <a:pt x="351" y="1325"/>
                </a:lnTo>
                <a:lnTo>
                  <a:pt x="350" y="1330"/>
                </a:lnTo>
                <a:lnTo>
                  <a:pt x="350" y="1332"/>
                </a:lnTo>
                <a:lnTo>
                  <a:pt x="351" y="1335"/>
                </a:lnTo>
                <a:lnTo>
                  <a:pt x="356" y="1337"/>
                </a:lnTo>
                <a:lnTo>
                  <a:pt x="356" y="1337"/>
                </a:lnTo>
                <a:lnTo>
                  <a:pt x="358" y="1340"/>
                </a:lnTo>
                <a:lnTo>
                  <a:pt x="359" y="1343"/>
                </a:lnTo>
                <a:lnTo>
                  <a:pt x="359" y="1353"/>
                </a:lnTo>
                <a:lnTo>
                  <a:pt x="359" y="1371"/>
                </a:lnTo>
                <a:lnTo>
                  <a:pt x="359" y="1371"/>
                </a:lnTo>
                <a:lnTo>
                  <a:pt x="358" y="1375"/>
                </a:lnTo>
                <a:lnTo>
                  <a:pt x="357" y="1378"/>
                </a:lnTo>
                <a:lnTo>
                  <a:pt x="353" y="1386"/>
                </a:lnTo>
                <a:lnTo>
                  <a:pt x="348" y="1394"/>
                </a:lnTo>
                <a:lnTo>
                  <a:pt x="347" y="1398"/>
                </a:lnTo>
                <a:lnTo>
                  <a:pt x="347" y="1401"/>
                </a:lnTo>
                <a:lnTo>
                  <a:pt x="347" y="1401"/>
                </a:lnTo>
                <a:lnTo>
                  <a:pt x="347" y="1403"/>
                </a:lnTo>
                <a:lnTo>
                  <a:pt x="350" y="1405"/>
                </a:lnTo>
                <a:lnTo>
                  <a:pt x="354" y="1407"/>
                </a:lnTo>
                <a:lnTo>
                  <a:pt x="363" y="1410"/>
                </a:lnTo>
                <a:lnTo>
                  <a:pt x="373" y="1412"/>
                </a:lnTo>
                <a:lnTo>
                  <a:pt x="396" y="1415"/>
                </a:lnTo>
                <a:lnTo>
                  <a:pt x="417" y="1417"/>
                </a:lnTo>
                <a:lnTo>
                  <a:pt x="417" y="1417"/>
                </a:lnTo>
                <a:lnTo>
                  <a:pt x="425" y="1417"/>
                </a:lnTo>
                <a:lnTo>
                  <a:pt x="430" y="1417"/>
                </a:lnTo>
                <a:lnTo>
                  <a:pt x="433" y="1416"/>
                </a:lnTo>
                <a:lnTo>
                  <a:pt x="436" y="1413"/>
                </a:lnTo>
                <a:lnTo>
                  <a:pt x="438" y="1407"/>
                </a:lnTo>
                <a:lnTo>
                  <a:pt x="440" y="1399"/>
                </a:lnTo>
                <a:lnTo>
                  <a:pt x="440" y="1399"/>
                </a:lnTo>
                <a:lnTo>
                  <a:pt x="443" y="1393"/>
                </a:lnTo>
                <a:lnTo>
                  <a:pt x="445" y="1383"/>
                </a:lnTo>
                <a:lnTo>
                  <a:pt x="450" y="1360"/>
                </a:lnTo>
                <a:lnTo>
                  <a:pt x="455" y="1327"/>
                </a:lnTo>
                <a:lnTo>
                  <a:pt x="455" y="1327"/>
                </a:lnTo>
                <a:lnTo>
                  <a:pt x="483" y="1215"/>
                </a:lnTo>
                <a:lnTo>
                  <a:pt x="501" y="1137"/>
                </a:lnTo>
                <a:lnTo>
                  <a:pt x="507" y="1109"/>
                </a:lnTo>
                <a:lnTo>
                  <a:pt x="510" y="1095"/>
                </a:lnTo>
                <a:lnTo>
                  <a:pt x="510" y="1095"/>
                </a:lnTo>
                <a:lnTo>
                  <a:pt x="510" y="1087"/>
                </a:lnTo>
                <a:lnTo>
                  <a:pt x="507" y="1079"/>
                </a:lnTo>
                <a:lnTo>
                  <a:pt x="501" y="1061"/>
                </a:lnTo>
                <a:lnTo>
                  <a:pt x="491" y="1040"/>
                </a:lnTo>
                <a:lnTo>
                  <a:pt x="491" y="1040"/>
                </a:lnTo>
                <a:lnTo>
                  <a:pt x="499" y="799"/>
                </a:lnTo>
                <a:lnTo>
                  <a:pt x="499" y="799"/>
                </a:lnTo>
                <a:lnTo>
                  <a:pt x="497" y="793"/>
                </a:lnTo>
                <a:lnTo>
                  <a:pt x="497" y="784"/>
                </a:lnTo>
                <a:lnTo>
                  <a:pt x="494" y="767"/>
                </a:lnTo>
                <a:lnTo>
                  <a:pt x="490" y="750"/>
                </a:lnTo>
                <a:lnTo>
                  <a:pt x="489" y="737"/>
                </a:lnTo>
                <a:lnTo>
                  <a:pt x="489" y="737"/>
                </a:lnTo>
                <a:lnTo>
                  <a:pt x="489" y="710"/>
                </a:lnTo>
                <a:lnTo>
                  <a:pt x="490" y="697"/>
                </a:lnTo>
                <a:lnTo>
                  <a:pt x="491" y="689"/>
                </a:lnTo>
                <a:lnTo>
                  <a:pt x="491" y="689"/>
                </a:lnTo>
                <a:lnTo>
                  <a:pt x="493" y="685"/>
                </a:lnTo>
                <a:lnTo>
                  <a:pt x="496" y="683"/>
                </a:lnTo>
                <a:lnTo>
                  <a:pt x="500" y="680"/>
                </a:lnTo>
                <a:lnTo>
                  <a:pt x="505" y="678"/>
                </a:lnTo>
                <a:lnTo>
                  <a:pt x="505" y="678"/>
                </a:lnTo>
                <a:lnTo>
                  <a:pt x="507" y="675"/>
                </a:lnTo>
                <a:lnTo>
                  <a:pt x="508" y="672"/>
                </a:lnTo>
                <a:lnTo>
                  <a:pt x="510" y="662"/>
                </a:lnTo>
                <a:lnTo>
                  <a:pt x="511" y="632"/>
                </a:lnTo>
                <a:lnTo>
                  <a:pt x="512" y="601"/>
                </a:lnTo>
                <a:lnTo>
                  <a:pt x="512" y="587"/>
                </a:lnTo>
                <a:lnTo>
                  <a:pt x="512" y="587"/>
                </a:lnTo>
                <a:lnTo>
                  <a:pt x="517" y="564"/>
                </a:lnTo>
                <a:lnTo>
                  <a:pt x="522" y="538"/>
                </a:lnTo>
                <a:lnTo>
                  <a:pt x="522" y="538"/>
                </a:lnTo>
                <a:lnTo>
                  <a:pt x="534" y="502"/>
                </a:lnTo>
                <a:lnTo>
                  <a:pt x="545" y="470"/>
                </a:lnTo>
                <a:lnTo>
                  <a:pt x="558" y="480"/>
                </a:lnTo>
                <a:lnTo>
                  <a:pt x="594" y="540"/>
                </a:lnTo>
                <a:lnTo>
                  <a:pt x="594" y="540"/>
                </a:lnTo>
                <a:lnTo>
                  <a:pt x="602" y="543"/>
                </a:lnTo>
                <a:lnTo>
                  <a:pt x="616" y="550"/>
                </a:lnTo>
                <a:lnTo>
                  <a:pt x="616" y="550"/>
                </a:lnTo>
                <a:lnTo>
                  <a:pt x="620" y="550"/>
                </a:lnTo>
                <a:lnTo>
                  <a:pt x="623" y="550"/>
                </a:lnTo>
                <a:lnTo>
                  <a:pt x="627" y="549"/>
                </a:lnTo>
                <a:lnTo>
                  <a:pt x="632" y="547"/>
                </a:lnTo>
                <a:lnTo>
                  <a:pt x="637" y="543"/>
                </a:lnTo>
                <a:lnTo>
                  <a:pt x="642" y="540"/>
                </a:lnTo>
                <a:lnTo>
                  <a:pt x="651" y="526"/>
                </a:lnTo>
                <a:lnTo>
                  <a:pt x="651" y="526"/>
                </a:lnTo>
                <a:lnTo>
                  <a:pt x="654" y="521"/>
                </a:lnTo>
                <a:lnTo>
                  <a:pt x="655" y="517"/>
                </a:lnTo>
                <a:lnTo>
                  <a:pt x="656" y="503"/>
                </a:lnTo>
                <a:lnTo>
                  <a:pt x="655" y="487"/>
                </a:lnTo>
                <a:lnTo>
                  <a:pt x="651" y="472"/>
                </a:lnTo>
                <a:lnTo>
                  <a:pt x="645" y="444"/>
                </a:lnTo>
                <a:lnTo>
                  <a:pt x="642" y="432"/>
                </a:lnTo>
                <a:lnTo>
                  <a:pt x="642" y="432"/>
                </a:lnTo>
                <a:lnTo>
                  <a:pt x="640" y="420"/>
                </a:lnTo>
                <a:lnTo>
                  <a:pt x="634" y="395"/>
                </a:lnTo>
                <a:lnTo>
                  <a:pt x="626" y="369"/>
                </a:lnTo>
                <a:lnTo>
                  <a:pt x="622" y="358"/>
                </a:lnTo>
                <a:lnTo>
                  <a:pt x="619" y="350"/>
                </a:lnTo>
                <a:lnTo>
                  <a:pt x="619" y="350"/>
                </a:lnTo>
                <a:lnTo>
                  <a:pt x="609" y="332"/>
                </a:lnTo>
                <a:lnTo>
                  <a:pt x="597" y="308"/>
                </a:lnTo>
                <a:lnTo>
                  <a:pt x="581" y="275"/>
                </a:lnTo>
                <a:lnTo>
                  <a:pt x="581" y="275"/>
                </a:lnTo>
                <a:lnTo>
                  <a:pt x="586" y="273"/>
                </a:lnTo>
                <a:lnTo>
                  <a:pt x="590" y="270"/>
                </a:lnTo>
                <a:lnTo>
                  <a:pt x="593" y="267"/>
                </a:lnTo>
                <a:lnTo>
                  <a:pt x="593" y="267"/>
                </a:lnTo>
                <a:lnTo>
                  <a:pt x="596" y="261"/>
                </a:lnTo>
                <a:lnTo>
                  <a:pt x="596" y="249"/>
                </a:lnTo>
                <a:lnTo>
                  <a:pt x="597" y="213"/>
                </a:lnTo>
                <a:lnTo>
                  <a:pt x="594" y="178"/>
                </a:lnTo>
                <a:lnTo>
                  <a:pt x="593" y="165"/>
                </a:lnTo>
                <a:lnTo>
                  <a:pt x="591" y="158"/>
                </a:lnTo>
                <a:lnTo>
                  <a:pt x="591" y="158"/>
                </a:lnTo>
                <a:lnTo>
                  <a:pt x="587" y="153"/>
                </a:lnTo>
                <a:lnTo>
                  <a:pt x="582" y="147"/>
                </a:lnTo>
                <a:lnTo>
                  <a:pt x="565" y="135"/>
                </a:lnTo>
                <a:lnTo>
                  <a:pt x="554" y="127"/>
                </a:lnTo>
                <a:lnTo>
                  <a:pt x="542" y="121"/>
                </a:lnTo>
                <a:lnTo>
                  <a:pt x="529" y="115"/>
                </a:lnTo>
                <a:lnTo>
                  <a:pt x="516" y="109"/>
                </a:lnTo>
                <a:lnTo>
                  <a:pt x="516" y="109"/>
                </a:lnTo>
                <a:lnTo>
                  <a:pt x="510" y="108"/>
                </a:lnTo>
                <a:lnTo>
                  <a:pt x="502" y="107"/>
                </a:lnTo>
                <a:lnTo>
                  <a:pt x="490" y="107"/>
                </a:lnTo>
                <a:lnTo>
                  <a:pt x="479" y="108"/>
                </a:lnTo>
                <a:lnTo>
                  <a:pt x="471" y="112"/>
                </a:lnTo>
                <a:lnTo>
                  <a:pt x="463" y="117"/>
                </a:lnTo>
                <a:lnTo>
                  <a:pt x="457" y="120"/>
                </a:lnTo>
                <a:lnTo>
                  <a:pt x="453" y="124"/>
                </a:lnTo>
                <a:lnTo>
                  <a:pt x="454" y="114"/>
                </a:lnTo>
                <a:lnTo>
                  <a:pt x="454" y="114"/>
                </a:lnTo>
                <a:lnTo>
                  <a:pt x="451" y="86"/>
                </a:lnTo>
                <a:lnTo>
                  <a:pt x="451" y="86"/>
                </a:lnTo>
                <a:lnTo>
                  <a:pt x="451" y="80"/>
                </a:lnTo>
                <a:lnTo>
                  <a:pt x="449" y="69"/>
                </a:lnTo>
                <a:lnTo>
                  <a:pt x="447" y="58"/>
                </a:lnTo>
                <a:lnTo>
                  <a:pt x="440" y="45"/>
                </a:lnTo>
                <a:lnTo>
                  <a:pt x="440" y="45"/>
                </a:lnTo>
                <a:lnTo>
                  <a:pt x="434" y="34"/>
                </a:lnTo>
                <a:lnTo>
                  <a:pt x="428" y="26"/>
                </a:lnTo>
                <a:lnTo>
                  <a:pt x="419" y="18"/>
                </a:lnTo>
                <a:lnTo>
                  <a:pt x="407" y="10"/>
                </a:lnTo>
                <a:lnTo>
                  <a:pt x="407" y="10"/>
                </a:lnTo>
                <a:lnTo>
                  <a:pt x="399" y="6"/>
                </a:lnTo>
                <a:lnTo>
                  <a:pt x="390" y="3"/>
                </a:lnTo>
                <a:lnTo>
                  <a:pt x="379" y="0"/>
                </a:lnTo>
                <a:lnTo>
                  <a:pt x="368" y="0"/>
                </a:lnTo>
                <a:lnTo>
                  <a:pt x="356" y="0"/>
                </a:lnTo>
                <a:lnTo>
                  <a:pt x="343" y="1"/>
                </a:lnTo>
                <a:lnTo>
                  <a:pt x="333" y="5"/>
                </a:lnTo>
                <a:lnTo>
                  <a:pt x="320" y="9"/>
                </a:lnTo>
                <a:lnTo>
                  <a:pt x="320" y="9"/>
                </a:lnTo>
                <a:lnTo>
                  <a:pt x="316" y="11"/>
                </a:lnTo>
                <a:lnTo>
                  <a:pt x="311" y="15"/>
                </a:lnTo>
                <a:lnTo>
                  <a:pt x="302" y="23"/>
                </a:lnTo>
                <a:lnTo>
                  <a:pt x="295" y="33"/>
                </a:lnTo>
                <a:lnTo>
                  <a:pt x="290" y="44"/>
                </a:lnTo>
                <a:lnTo>
                  <a:pt x="285" y="53"/>
                </a:lnTo>
                <a:lnTo>
                  <a:pt x="283" y="63"/>
                </a:lnTo>
                <a:lnTo>
                  <a:pt x="279" y="78"/>
                </a:lnTo>
                <a:lnTo>
                  <a:pt x="279" y="78"/>
                </a:lnTo>
                <a:lnTo>
                  <a:pt x="278" y="83"/>
                </a:lnTo>
                <a:lnTo>
                  <a:pt x="278" y="89"/>
                </a:lnTo>
                <a:lnTo>
                  <a:pt x="279" y="103"/>
                </a:lnTo>
                <a:lnTo>
                  <a:pt x="283" y="120"/>
                </a:lnTo>
                <a:lnTo>
                  <a:pt x="283" y="120"/>
                </a:lnTo>
                <a:close/>
                <a:moveTo>
                  <a:pt x="202" y="498"/>
                </a:moveTo>
                <a:lnTo>
                  <a:pt x="206" y="569"/>
                </a:lnTo>
                <a:lnTo>
                  <a:pt x="206" y="569"/>
                </a:lnTo>
                <a:lnTo>
                  <a:pt x="202" y="597"/>
                </a:lnTo>
                <a:lnTo>
                  <a:pt x="197" y="618"/>
                </a:lnTo>
                <a:lnTo>
                  <a:pt x="193" y="633"/>
                </a:lnTo>
                <a:lnTo>
                  <a:pt x="193" y="633"/>
                </a:lnTo>
                <a:lnTo>
                  <a:pt x="191" y="644"/>
                </a:lnTo>
                <a:lnTo>
                  <a:pt x="191" y="645"/>
                </a:lnTo>
                <a:lnTo>
                  <a:pt x="191" y="645"/>
                </a:lnTo>
                <a:lnTo>
                  <a:pt x="193" y="675"/>
                </a:lnTo>
                <a:lnTo>
                  <a:pt x="193" y="675"/>
                </a:lnTo>
                <a:lnTo>
                  <a:pt x="192" y="685"/>
                </a:lnTo>
                <a:lnTo>
                  <a:pt x="187" y="703"/>
                </a:lnTo>
                <a:lnTo>
                  <a:pt x="180" y="732"/>
                </a:lnTo>
                <a:lnTo>
                  <a:pt x="180" y="732"/>
                </a:lnTo>
                <a:lnTo>
                  <a:pt x="160" y="820"/>
                </a:lnTo>
                <a:lnTo>
                  <a:pt x="160" y="820"/>
                </a:lnTo>
                <a:lnTo>
                  <a:pt x="157" y="815"/>
                </a:lnTo>
                <a:lnTo>
                  <a:pt x="152" y="809"/>
                </a:lnTo>
                <a:lnTo>
                  <a:pt x="146" y="803"/>
                </a:lnTo>
                <a:lnTo>
                  <a:pt x="146" y="803"/>
                </a:lnTo>
                <a:lnTo>
                  <a:pt x="141" y="800"/>
                </a:lnTo>
                <a:lnTo>
                  <a:pt x="135" y="798"/>
                </a:lnTo>
                <a:lnTo>
                  <a:pt x="128" y="798"/>
                </a:lnTo>
                <a:lnTo>
                  <a:pt x="120" y="798"/>
                </a:lnTo>
                <a:lnTo>
                  <a:pt x="108" y="798"/>
                </a:lnTo>
                <a:lnTo>
                  <a:pt x="102" y="799"/>
                </a:lnTo>
                <a:lnTo>
                  <a:pt x="102" y="799"/>
                </a:lnTo>
                <a:lnTo>
                  <a:pt x="111" y="781"/>
                </a:lnTo>
                <a:lnTo>
                  <a:pt x="123" y="757"/>
                </a:lnTo>
                <a:lnTo>
                  <a:pt x="123" y="757"/>
                </a:lnTo>
                <a:lnTo>
                  <a:pt x="128" y="748"/>
                </a:lnTo>
                <a:lnTo>
                  <a:pt x="133" y="735"/>
                </a:lnTo>
                <a:lnTo>
                  <a:pt x="148" y="687"/>
                </a:lnTo>
                <a:lnTo>
                  <a:pt x="148" y="687"/>
                </a:lnTo>
                <a:lnTo>
                  <a:pt x="158" y="656"/>
                </a:lnTo>
                <a:lnTo>
                  <a:pt x="169" y="628"/>
                </a:lnTo>
                <a:lnTo>
                  <a:pt x="180" y="600"/>
                </a:lnTo>
                <a:lnTo>
                  <a:pt x="180" y="600"/>
                </a:lnTo>
                <a:lnTo>
                  <a:pt x="185" y="588"/>
                </a:lnTo>
                <a:lnTo>
                  <a:pt x="190" y="578"/>
                </a:lnTo>
                <a:lnTo>
                  <a:pt x="202" y="498"/>
                </a:lnTo>
                <a:close/>
                <a:moveTo>
                  <a:pt x="28" y="897"/>
                </a:moveTo>
                <a:lnTo>
                  <a:pt x="28" y="897"/>
                </a:lnTo>
                <a:lnTo>
                  <a:pt x="32" y="900"/>
                </a:lnTo>
                <a:lnTo>
                  <a:pt x="44" y="907"/>
                </a:lnTo>
                <a:lnTo>
                  <a:pt x="72" y="924"/>
                </a:lnTo>
                <a:lnTo>
                  <a:pt x="72" y="924"/>
                </a:lnTo>
                <a:lnTo>
                  <a:pt x="94" y="936"/>
                </a:lnTo>
                <a:lnTo>
                  <a:pt x="94" y="936"/>
                </a:lnTo>
                <a:lnTo>
                  <a:pt x="94" y="936"/>
                </a:lnTo>
                <a:lnTo>
                  <a:pt x="94" y="937"/>
                </a:lnTo>
                <a:lnTo>
                  <a:pt x="89" y="938"/>
                </a:lnTo>
                <a:lnTo>
                  <a:pt x="73" y="941"/>
                </a:lnTo>
                <a:lnTo>
                  <a:pt x="56" y="941"/>
                </a:lnTo>
                <a:lnTo>
                  <a:pt x="49" y="941"/>
                </a:lnTo>
                <a:lnTo>
                  <a:pt x="45" y="940"/>
                </a:lnTo>
                <a:lnTo>
                  <a:pt x="45" y="940"/>
                </a:lnTo>
                <a:lnTo>
                  <a:pt x="39" y="932"/>
                </a:lnTo>
                <a:lnTo>
                  <a:pt x="36" y="926"/>
                </a:lnTo>
                <a:lnTo>
                  <a:pt x="31" y="917"/>
                </a:lnTo>
                <a:lnTo>
                  <a:pt x="31" y="917"/>
                </a:lnTo>
                <a:lnTo>
                  <a:pt x="27" y="908"/>
                </a:lnTo>
                <a:lnTo>
                  <a:pt x="27" y="903"/>
                </a:lnTo>
                <a:lnTo>
                  <a:pt x="27" y="900"/>
                </a:lnTo>
                <a:lnTo>
                  <a:pt x="28" y="897"/>
                </a:lnTo>
                <a:lnTo>
                  <a:pt x="28" y="897"/>
                </a:lnTo>
                <a:close/>
                <a:moveTo>
                  <a:pt x="57" y="868"/>
                </a:moveTo>
                <a:lnTo>
                  <a:pt x="57" y="868"/>
                </a:lnTo>
                <a:lnTo>
                  <a:pt x="60" y="864"/>
                </a:lnTo>
                <a:lnTo>
                  <a:pt x="63" y="862"/>
                </a:lnTo>
                <a:lnTo>
                  <a:pt x="68" y="861"/>
                </a:lnTo>
                <a:lnTo>
                  <a:pt x="74" y="860"/>
                </a:lnTo>
                <a:lnTo>
                  <a:pt x="74" y="860"/>
                </a:lnTo>
                <a:lnTo>
                  <a:pt x="76" y="860"/>
                </a:lnTo>
                <a:lnTo>
                  <a:pt x="77" y="861"/>
                </a:lnTo>
                <a:lnTo>
                  <a:pt x="77" y="864"/>
                </a:lnTo>
                <a:lnTo>
                  <a:pt x="76" y="875"/>
                </a:lnTo>
                <a:lnTo>
                  <a:pt x="73" y="886"/>
                </a:lnTo>
                <a:lnTo>
                  <a:pt x="71" y="893"/>
                </a:lnTo>
                <a:lnTo>
                  <a:pt x="71" y="893"/>
                </a:lnTo>
                <a:lnTo>
                  <a:pt x="70" y="893"/>
                </a:lnTo>
                <a:lnTo>
                  <a:pt x="68" y="893"/>
                </a:lnTo>
                <a:lnTo>
                  <a:pt x="63" y="891"/>
                </a:lnTo>
                <a:lnTo>
                  <a:pt x="55" y="886"/>
                </a:lnTo>
                <a:lnTo>
                  <a:pt x="55" y="886"/>
                </a:lnTo>
                <a:lnTo>
                  <a:pt x="54" y="885"/>
                </a:lnTo>
                <a:lnTo>
                  <a:pt x="54" y="883"/>
                </a:lnTo>
                <a:lnTo>
                  <a:pt x="55" y="878"/>
                </a:lnTo>
                <a:lnTo>
                  <a:pt x="57" y="868"/>
                </a:lnTo>
                <a:lnTo>
                  <a:pt x="57" y="868"/>
                </a:lnTo>
                <a:close/>
                <a:moveTo>
                  <a:pt x="91" y="866"/>
                </a:moveTo>
                <a:lnTo>
                  <a:pt x="91" y="866"/>
                </a:lnTo>
                <a:lnTo>
                  <a:pt x="91" y="864"/>
                </a:lnTo>
                <a:lnTo>
                  <a:pt x="93" y="863"/>
                </a:lnTo>
                <a:lnTo>
                  <a:pt x="96" y="864"/>
                </a:lnTo>
                <a:lnTo>
                  <a:pt x="107" y="868"/>
                </a:lnTo>
                <a:lnTo>
                  <a:pt x="107" y="868"/>
                </a:lnTo>
                <a:lnTo>
                  <a:pt x="111" y="869"/>
                </a:lnTo>
                <a:lnTo>
                  <a:pt x="112" y="870"/>
                </a:lnTo>
                <a:lnTo>
                  <a:pt x="113" y="875"/>
                </a:lnTo>
                <a:lnTo>
                  <a:pt x="112" y="883"/>
                </a:lnTo>
                <a:lnTo>
                  <a:pt x="112" y="883"/>
                </a:lnTo>
                <a:lnTo>
                  <a:pt x="112" y="885"/>
                </a:lnTo>
                <a:lnTo>
                  <a:pt x="110" y="890"/>
                </a:lnTo>
                <a:lnTo>
                  <a:pt x="106" y="893"/>
                </a:lnTo>
                <a:lnTo>
                  <a:pt x="103" y="895"/>
                </a:lnTo>
                <a:lnTo>
                  <a:pt x="101" y="896"/>
                </a:lnTo>
                <a:lnTo>
                  <a:pt x="101" y="896"/>
                </a:lnTo>
                <a:lnTo>
                  <a:pt x="97" y="895"/>
                </a:lnTo>
                <a:lnTo>
                  <a:pt x="93" y="892"/>
                </a:lnTo>
                <a:lnTo>
                  <a:pt x="89" y="889"/>
                </a:lnTo>
                <a:lnTo>
                  <a:pt x="86" y="885"/>
                </a:lnTo>
                <a:lnTo>
                  <a:pt x="86" y="885"/>
                </a:lnTo>
                <a:lnTo>
                  <a:pt x="85" y="883"/>
                </a:lnTo>
                <a:lnTo>
                  <a:pt x="85" y="880"/>
                </a:lnTo>
                <a:lnTo>
                  <a:pt x="86" y="874"/>
                </a:lnTo>
                <a:lnTo>
                  <a:pt x="91" y="866"/>
                </a:lnTo>
                <a:lnTo>
                  <a:pt x="91" y="866"/>
                </a:lnTo>
                <a:close/>
                <a:moveTo>
                  <a:pt x="116" y="813"/>
                </a:moveTo>
                <a:lnTo>
                  <a:pt x="116" y="813"/>
                </a:lnTo>
                <a:lnTo>
                  <a:pt x="123" y="816"/>
                </a:lnTo>
                <a:lnTo>
                  <a:pt x="134" y="821"/>
                </a:lnTo>
                <a:lnTo>
                  <a:pt x="134" y="821"/>
                </a:lnTo>
                <a:lnTo>
                  <a:pt x="141" y="823"/>
                </a:lnTo>
                <a:lnTo>
                  <a:pt x="141" y="823"/>
                </a:lnTo>
                <a:lnTo>
                  <a:pt x="140" y="833"/>
                </a:lnTo>
                <a:lnTo>
                  <a:pt x="136" y="850"/>
                </a:lnTo>
                <a:lnTo>
                  <a:pt x="136" y="850"/>
                </a:lnTo>
                <a:lnTo>
                  <a:pt x="135" y="853"/>
                </a:lnTo>
                <a:lnTo>
                  <a:pt x="134" y="855"/>
                </a:lnTo>
                <a:lnTo>
                  <a:pt x="131" y="855"/>
                </a:lnTo>
                <a:lnTo>
                  <a:pt x="130" y="855"/>
                </a:lnTo>
                <a:lnTo>
                  <a:pt x="119" y="847"/>
                </a:lnTo>
                <a:lnTo>
                  <a:pt x="119" y="847"/>
                </a:lnTo>
                <a:lnTo>
                  <a:pt x="107" y="843"/>
                </a:lnTo>
                <a:lnTo>
                  <a:pt x="100" y="840"/>
                </a:lnTo>
                <a:lnTo>
                  <a:pt x="100" y="840"/>
                </a:lnTo>
                <a:lnTo>
                  <a:pt x="102" y="822"/>
                </a:lnTo>
                <a:lnTo>
                  <a:pt x="102" y="822"/>
                </a:lnTo>
                <a:lnTo>
                  <a:pt x="103" y="820"/>
                </a:lnTo>
                <a:lnTo>
                  <a:pt x="106" y="817"/>
                </a:lnTo>
                <a:lnTo>
                  <a:pt x="110" y="815"/>
                </a:lnTo>
                <a:lnTo>
                  <a:pt x="116" y="813"/>
                </a:lnTo>
                <a:lnTo>
                  <a:pt x="116" y="8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FFEACBDB-EDA6-41E1-A154-2FEE1A797070}"/>
              </a:ext>
            </a:extLst>
          </p:cNvPr>
          <p:cNvSpPr>
            <a:spLocks noEditPoints="1"/>
          </p:cNvSpPr>
          <p:nvPr/>
        </p:nvSpPr>
        <p:spPr bwMode="auto">
          <a:xfrm>
            <a:off x="486451" y="4770613"/>
            <a:ext cx="1492250" cy="1518650"/>
          </a:xfrm>
          <a:custGeom>
            <a:avLst/>
            <a:gdLst>
              <a:gd name="T0" fmla="*/ 545 w 1074"/>
              <a:gd name="T1" fmla="*/ 16 h 1093"/>
              <a:gd name="T2" fmla="*/ 486 w 1074"/>
              <a:gd name="T3" fmla="*/ 46 h 1093"/>
              <a:gd name="T4" fmla="*/ 441 w 1074"/>
              <a:gd name="T5" fmla="*/ 74 h 1093"/>
              <a:gd name="T6" fmla="*/ 435 w 1074"/>
              <a:gd name="T7" fmla="*/ 111 h 1093"/>
              <a:gd name="T8" fmla="*/ 475 w 1074"/>
              <a:gd name="T9" fmla="*/ 259 h 1093"/>
              <a:gd name="T10" fmla="*/ 465 w 1074"/>
              <a:gd name="T11" fmla="*/ 274 h 1093"/>
              <a:gd name="T12" fmla="*/ 410 w 1074"/>
              <a:gd name="T13" fmla="*/ 303 h 1093"/>
              <a:gd name="T14" fmla="*/ 302 w 1074"/>
              <a:gd name="T15" fmla="*/ 326 h 1093"/>
              <a:gd name="T16" fmla="*/ 269 w 1074"/>
              <a:gd name="T17" fmla="*/ 414 h 1093"/>
              <a:gd name="T18" fmla="*/ 199 w 1074"/>
              <a:gd name="T19" fmla="*/ 573 h 1093"/>
              <a:gd name="T20" fmla="*/ 161 w 1074"/>
              <a:gd name="T21" fmla="*/ 594 h 1093"/>
              <a:gd name="T22" fmla="*/ 72 w 1074"/>
              <a:gd name="T23" fmla="*/ 770 h 1093"/>
              <a:gd name="T24" fmla="*/ 6 w 1074"/>
              <a:gd name="T25" fmla="*/ 846 h 1093"/>
              <a:gd name="T26" fmla="*/ 26 w 1074"/>
              <a:gd name="T27" fmla="*/ 909 h 1093"/>
              <a:gd name="T28" fmla="*/ 50 w 1074"/>
              <a:gd name="T29" fmla="*/ 891 h 1093"/>
              <a:gd name="T30" fmla="*/ 52 w 1074"/>
              <a:gd name="T31" fmla="*/ 850 h 1093"/>
              <a:gd name="T32" fmla="*/ 94 w 1074"/>
              <a:gd name="T33" fmla="*/ 989 h 1093"/>
              <a:gd name="T34" fmla="*/ 48 w 1074"/>
              <a:gd name="T35" fmla="*/ 1022 h 1093"/>
              <a:gd name="T36" fmla="*/ 37 w 1074"/>
              <a:gd name="T37" fmla="*/ 1045 h 1093"/>
              <a:gd name="T38" fmla="*/ 37 w 1074"/>
              <a:gd name="T39" fmla="*/ 1093 h 1093"/>
              <a:gd name="T40" fmla="*/ 194 w 1074"/>
              <a:gd name="T41" fmla="*/ 1063 h 1093"/>
              <a:gd name="T42" fmla="*/ 222 w 1074"/>
              <a:gd name="T43" fmla="*/ 1006 h 1093"/>
              <a:gd name="T44" fmla="*/ 231 w 1074"/>
              <a:gd name="T45" fmla="*/ 891 h 1093"/>
              <a:gd name="T46" fmla="*/ 366 w 1074"/>
              <a:gd name="T47" fmla="*/ 882 h 1093"/>
              <a:gd name="T48" fmla="*/ 604 w 1074"/>
              <a:gd name="T49" fmla="*/ 977 h 1093"/>
              <a:gd name="T50" fmla="*/ 696 w 1074"/>
              <a:gd name="T51" fmla="*/ 1077 h 1093"/>
              <a:gd name="T52" fmla="*/ 823 w 1074"/>
              <a:gd name="T53" fmla="*/ 1083 h 1093"/>
              <a:gd name="T54" fmla="*/ 861 w 1074"/>
              <a:gd name="T55" fmla="*/ 1029 h 1093"/>
              <a:gd name="T56" fmla="*/ 855 w 1074"/>
              <a:gd name="T57" fmla="*/ 940 h 1093"/>
              <a:gd name="T58" fmla="*/ 753 w 1074"/>
              <a:gd name="T59" fmla="*/ 863 h 1093"/>
              <a:gd name="T60" fmla="*/ 651 w 1074"/>
              <a:gd name="T61" fmla="*/ 680 h 1093"/>
              <a:gd name="T62" fmla="*/ 691 w 1074"/>
              <a:gd name="T63" fmla="*/ 564 h 1093"/>
              <a:gd name="T64" fmla="*/ 769 w 1074"/>
              <a:gd name="T65" fmla="*/ 564 h 1093"/>
              <a:gd name="T66" fmla="*/ 863 w 1074"/>
              <a:gd name="T67" fmla="*/ 589 h 1093"/>
              <a:gd name="T68" fmla="*/ 977 w 1074"/>
              <a:gd name="T69" fmla="*/ 508 h 1093"/>
              <a:gd name="T70" fmla="*/ 1063 w 1074"/>
              <a:gd name="T71" fmla="*/ 469 h 1093"/>
              <a:gd name="T72" fmla="*/ 1056 w 1074"/>
              <a:gd name="T73" fmla="*/ 333 h 1093"/>
              <a:gd name="T74" fmla="*/ 983 w 1074"/>
              <a:gd name="T75" fmla="*/ 261 h 1093"/>
              <a:gd name="T76" fmla="*/ 883 w 1074"/>
              <a:gd name="T77" fmla="*/ 227 h 1093"/>
              <a:gd name="T78" fmla="*/ 894 w 1074"/>
              <a:gd name="T79" fmla="*/ 290 h 1093"/>
              <a:gd name="T80" fmla="*/ 886 w 1074"/>
              <a:gd name="T81" fmla="*/ 383 h 1093"/>
              <a:gd name="T82" fmla="*/ 871 w 1074"/>
              <a:gd name="T83" fmla="*/ 483 h 1093"/>
              <a:gd name="T84" fmla="*/ 829 w 1074"/>
              <a:gd name="T85" fmla="*/ 460 h 1093"/>
              <a:gd name="T86" fmla="*/ 809 w 1074"/>
              <a:gd name="T87" fmla="*/ 392 h 1093"/>
              <a:gd name="T88" fmla="*/ 783 w 1074"/>
              <a:gd name="T89" fmla="*/ 341 h 1093"/>
              <a:gd name="T90" fmla="*/ 684 w 1074"/>
              <a:gd name="T91" fmla="*/ 306 h 1093"/>
              <a:gd name="T92" fmla="*/ 655 w 1074"/>
              <a:gd name="T93" fmla="*/ 231 h 1093"/>
              <a:gd name="T94" fmla="*/ 713 w 1074"/>
              <a:gd name="T95" fmla="*/ 185 h 1093"/>
              <a:gd name="T96" fmla="*/ 751 w 1074"/>
              <a:gd name="T97" fmla="*/ 102 h 1093"/>
              <a:gd name="T98" fmla="*/ 692 w 1074"/>
              <a:gd name="T99" fmla="*/ 60 h 1093"/>
              <a:gd name="T100" fmla="*/ 601 w 1074"/>
              <a:gd name="T101" fmla="*/ 2 h 1093"/>
              <a:gd name="T102" fmla="*/ 456 w 1074"/>
              <a:gd name="T103" fmla="*/ 154 h 1093"/>
              <a:gd name="T104" fmla="*/ 438 w 1074"/>
              <a:gd name="T105" fmla="*/ 170 h 1093"/>
              <a:gd name="T106" fmla="*/ 721 w 1074"/>
              <a:gd name="T107" fmla="*/ 108 h 1093"/>
              <a:gd name="T108" fmla="*/ 728 w 1074"/>
              <a:gd name="T109" fmla="*/ 143 h 1093"/>
              <a:gd name="T110" fmla="*/ 684 w 1074"/>
              <a:gd name="T111" fmla="*/ 152 h 1093"/>
              <a:gd name="T112" fmla="*/ 707 w 1074"/>
              <a:gd name="T113" fmla="*/ 129 h 1093"/>
              <a:gd name="T114" fmla="*/ 323 w 1074"/>
              <a:gd name="T115" fmla="*/ 549 h 1093"/>
              <a:gd name="T116" fmla="*/ 312 w 1074"/>
              <a:gd name="T117" fmla="*/ 655 h 1093"/>
              <a:gd name="T118" fmla="*/ 284 w 1074"/>
              <a:gd name="T119" fmla="*/ 613 h 1093"/>
              <a:gd name="T120" fmla="*/ 306 w 1074"/>
              <a:gd name="T121" fmla="*/ 543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4" h="1093">
                <a:moveTo>
                  <a:pt x="572" y="8"/>
                </a:moveTo>
                <a:lnTo>
                  <a:pt x="572" y="8"/>
                </a:lnTo>
                <a:lnTo>
                  <a:pt x="566" y="13"/>
                </a:lnTo>
                <a:lnTo>
                  <a:pt x="561" y="15"/>
                </a:lnTo>
                <a:lnTo>
                  <a:pt x="555" y="16"/>
                </a:lnTo>
                <a:lnTo>
                  <a:pt x="555" y="16"/>
                </a:lnTo>
                <a:lnTo>
                  <a:pt x="552" y="15"/>
                </a:lnTo>
                <a:lnTo>
                  <a:pt x="548" y="14"/>
                </a:lnTo>
                <a:lnTo>
                  <a:pt x="546" y="14"/>
                </a:lnTo>
                <a:lnTo>
                  <a:pt x="545" y="16"/>
                </a:lnTo>
                <a:lnTo>
                  <a:pt x="545" y="16"/>
                </a:lnTo>
                <a:lnTo>
                  <a:pt x="542" y="20"/>
                </a:lnTo>
                <a:lnTo>
                  <a:pt x="540" y="22"/>
                </a:lnTo>
                <a:lnTo>
                  <a:pt x="532" y="26"/>
                </a:lnTo>
                <a:lnTo>
                  <a:pt x="532" y="26"/>
                </a:lnTo>
                <a:lnTo>
                  <a:pt x="520" y="31"/>
                </a:lnTo>
                <a:lnTo>
                  <a:pt x="506" y="38"/>
                </a:lnTo>
                <a:lnTo>
                  <a:pt x="506" y="38"/>
                </a:lnTo>
                <a:lnTo>
                  <a:pt x="498" y="40"/>
                </a:lnTo>
                <a:lnTo>
                  <a:pt x="494" y="40"/>
                </a:lnTo>
                <a:lnTo>
                  <a:pt x="490" y="42"/>
                </a:lnTo>
                <a:lnTo>
                  <a:pt x="486" y="46"/>
                </a:lnTo>
                <a:lnTo>
                  <a:pt x="486" y="46"/>
                </a:lnTo>
                <a:lnTo>
                  <a:pt x="483" y="51"/>
                </a:lnTo>
                <a:lnTo>
                  <a:pt x="481" y="56"/>
                </a:lnTo>
                <a:lnTo>
                  <a:pt x="479" y="63"/>
                </a:lnTo>
                <a:lnTo>
                  <a:pt x="479" y="63"/>
                </a:lnTo>
                <a:lnTo>
                  <a:pt x="475" y="76"/>
                </a:lnTo>
                <a:lnTo>
                  <a:pt x="456" y="77"/>
                </a:lnTo>
                <a:lnTo>
                  <a:pt x="456" y="77"/>
                </a:lnTo>
                <a:lnTo>
                  <a:pt x="448" y="76"/>
                </a:lnTo>
                <a:lnTo>
                  <a:pt x="443" y="74"/>
                </a:lnTo>
                <a:lnTo>
                  <a:pt x="441" y="74"/>
                </a:lnTo>
                <a:lnTo>
                  <a:pt x="440" y="76"/>
                </a:lnTo>
                <a:lnTo>
                  <a:pt x="437" y="82"/>
                </a:lnTo>
                <a:lnTo>
                  <a:pt x="437" y="82"/>
                </a:lnTo>
                <a:lnTo>
                  <a:pt x="434" y="89"/>
                </a:lnTo>
                <a:lnTo>
                  <a:pt x="431" y="94"/>
                </a:lnTo>
                <a:lnTo>
                  <a:pt x="429" y="97"/>
                </a:lnTo>
                <a:lnTo>
                  <a:pt x="429" y="100"/>
                </a:lnTo>
                <a:lnTo>
                  <a:pt x="429" y="100"/>
                </a:lnTo>
                <a:lnTo>
                  <a:pt x="434" y="106"/>
                </a:lnTo>
                <a:lnTo>
                  <a:pt x="435" y="108"/>
                </a:lnTo>
                <a:lnTo>
                  <a:pt x="435" y="111"/>
                </a:lnTo>
                <a:lnTo>
                  <a:pt x="435" y="111"/>
                </a:lnTo>
                <a:lnTo>
                  <a:pt x="433" y="152"/>
                </a:lnTo>
                <a:lnTo>
                  <a:pt x="433" y="179"/>
                </a:lnTo>
                <a:lnTo>
                  <a:pt x="433" y="188"/>
                </a:lnTo>
                <a:lnTo>
                  <a:pt x="434" y="192"/>
                </a:lnTo>
                <a:lnTo>
                  <a:pt x="434" y="192"/>
                </a:lnTo>
                <a:lnTo>
                  <a:pt x="448" y="198"/>
                </a:lnTo>
                <a:lnTo>
                  <a:pt x="458" y="203"/>
                </a:lnTo>
                <a:lnTo>
                  <a:pt x="458" y="203"/>
                </a:lnTo>
                <a:lnTo>
                  <a:pt x="475" y="259"/>
                </a:lnTo>
                <a:lnTo>
                  <a:pt x="475" y="259"/>
                </a:lnTo>
                <a:lnTo>
                  <a:pt x="478" y="263"/>
                </a:lnTo>
                <a:lnTo>
                  <a:pt x="479" y="266"/>
                </a:lnTo>
                <a:lnTo>
                  <a:pt x="484" y="269"/>
                </a:lnTo>
                <a:lnTo>
                  <a:pt x="484" y="269"/>
                </a:lnTo>
                <a:lnTo>
                  <a:pt x="486" y="272"/>
                </a:lnTo>
                <a:lnTo>
                  <a:pt x="488" y="274"/>
                </a:lnTo>
                <a:lnTo>
                  <a:pt x="489" y="278"/>
                </a:lnTo>
                <a:lnTo>
                  <a:pt x="489" y="278"/>
                </a:lnTo>
                <a:lnTo>
                  <a:pt x="485" y="277"/>
                </a:lnTo>
                <a:lnTo>
                  <a:pt x="475" y="276"/>
                </a:lnTo>
                <a:lnTo>
                  <a:pt x="465" y="274"/>
                </a:lnTo>
                <a:lnTo>
                  <a:pt x="458" y="276"/>
                </a:lnTo>
                <a:lnTo>
                  <a:pt x="454" y="278"/>
                </a:lnTo>
                <a:lnTo>
                  <a:pt x="454" y="278"/>
                </a:lnTo>
                <a:lnTo>
                  <a:pt x="450" y="280"/>
                </a:lnTo>
                <a:lnTo>
                  <a:pt x="446" y="284"/>
                </a:lnTo>
                <a:lnTo>
                  <a:pt x="441" y="290"/>
                </a:lnTo>
                <a:lnTo>
                  <a:pt x="437" y="296"/>
                </a:lnTo>
                <a:lnTo>
                  <a:pt x="434" y="299"/>
                </a:lnTo>
                <a:lnTo>
                  <a:pt x="429" y="300"/>
                </a:lnTo>
                <a:lnTo>
                  <a:pt x="429" y="300"/>
                </a:lnTo>
                <a:lnTo>
                  <a:pt x="410" y="303"/>
                </a:lnTo>
                <a:lnTo>
                  <a:pt x="381" y="311"/>
                </a:lnTo>
                <a:lnTo>
                  <a:pt x="381" y="311"/>
                </a:lnTo>
                <a:lnTo>
                  <a:pt x="372" y="312"/>
                </a:lnTo>
                <a:lnTo>
                  <a:pt x="364" y="313"/>
                </a:lnTo>
                <a:lnTo>
                  <a:pt x="349" y="312"/>
                </a:lnTo>
                <a:lnTo>
                  <a:pt x="341" y="312"/>
                </a:lnTo>
                <a:lnTo>
                  <a:pt x="334" y="313"/>
                </a:lnTo>
                <a:lnTo>
                  <a:pt x="325" y="316"/>
                </a:lnTo>
                <a:lnTo>
                  <a:pt x="317" y="319"/>
                </a:lnTo>
                <a:lnTo>
                  <a:pt x="317" y="319"/>
                </a:lnTo>
                <a:lnTo>
                  <a:pt x="302" y="326"/>
                </a:lnTo>
                <a:lnTo>
                  <a:pt x="294" y="331"/>
                </a:lnTo>
                <a:lnTo>
                  <a:pt x="291" y="333"/>
                </a:lnTo>
                <a:lnTo>
                  <a:pt x="290" y="336"/>
                </a:lnTo>
                <a:lnTo>
                  <a:pt x="289" y="343"/>
                </a:lnTo>
                <a:lnTo>
                  <a:pt x="289" y="343"/>
                </a:lnTo>
                <a:lnTo>
                  <a:pt x="286" y="358"/>
                </a:lnTo>
                <a:lnTo>
                  <a:pt x="284" y="375"/>
                </a:lnTo>
                <a:lnTo>
                  <a:pt x="280" y="389"/>
                </a:lnTo>
                <a:lnTo>
                  <a:pt x="277" y="400"/>
                </a:lnTo>
                <a:lnTo>
                  <a:pt x="277" y="400"/>
                </a:lnTo>
                <a:lnTo>
                  <a:pt x="269" y="414"/>
                </a:lnTo>
                <a:lnTo>
                  <a:pt x="257" y="436"/>
                </a:lnTo>
                <a:lnTo>
                  <a:pt x="245" y="456"/>
                </a:lnTo>
                <a:lnTo>
                  <a:pt x="240" y="468"/>
                </a:lnTo>
                <a:lnTo>
                  <a:pt x="240" y="468"/>
                </a:lnTo>
                <a:lnTo>
                  <a:pt x="240" y="472"/>
                </a:lnTo>
                <a:lnTo>
                  <a:pt x="243" y="478"/>
                </a:lnTo>
                <a:lnTo>
                  <a:pt x="245" y="485"/>
                </a:lnTo>
                <a:lnTo>
                  <a:pt x="245" y="485"/>
                </a:lnTo>
                <a:lnTo>
                  <a:pt x="222" y="531"/>
                </a:lnTo>
                <a:lnTo>
                  <a:pt x="205" y="563"/>
                </a:lnTo>
                <a:lnTo>
                  <a:pt x="199" y="573"/>
                </a:lnTo>
                <a:lnTo>
                  <a:pt x="195" y="577"/>
                </a:lnTo>
                <a:lnTo>
                  <a:pt x="195" y="577"/>
                </a:lnTo>
                <a:lnTo>
                  <a:pt x="194" y="577"/>
                </a:lnTo>
                <a:lnTo>
                  <a:pt x="192" y="575"/>
                </a:lnTo>
                <a:lnTo>
                  <a:pt x="189" y="574"/>
                </a:lnTo>
                <a:lnTo>
                  <a:pt x="186" y="573"/>
                </a:lnTo>
                <a:lnTo>
                  <a:pt x="182" y="573"/>
                </a:lnTo>
                <a:lnTo>
                  <a:pt x="176" y="576"/>
                </a:lnTo>
                <a:lnTo>
                  <a:pt x="170" y="582"/>
                </a:lnTo>
                <a:lnTo>
                  <a:pt x="161" y="594"/>
                </a:lnTo>
                <a:lnTo>
                  <a:pt x="161" y="594"/>
                </a:lnTo>
                <a:lnTo>
                  <a:pt x="153" y="609"/>
                </a:lnTo>
                <a:lnTo>
                  <a:pt x="145" y="625"/>
                </a:lnTo>
                <a:lnTo>
                  <a:pt x="129" y="657"/>
                </a:lnTo>
                <a:lnTo>
                  <a:pt x="115" y="688"/>
                </a:lnTo>
                <a:lnTo>
                  <a:pt x="107" y="711"/>
                </a:lnTo>
                <a:lnTo>
                  <a:pt x="107" y="711"/>
                </a:lnTo>
                <a:lnTo>
                  <a:pt x="98" y="728"/>
                </a:lnTo>
                <a:lnTo>
                  <a:pt x="89" y="743"/>
                </a:lnTo>
                <a:lnTo>
                  <a:pt x="79" y="758"/>
                </a:lnTo>
                <a:lnTo>
                  <a:pt x="72" y="770"/>
                </a:lnTo>
                <a:lnTo>
                  <a:pt x="72" y="770"/>
                </a:lnTo>
                <a:lnTo>
                  <a:pt x="65" y="782"/>
                </a:lnTo>
                <a:lnTo>
                  <a:pt x="56" y="796"/>
                </a:lnTo>
                <a:lnTo>
                  <a:pt x="44" y="809"/>
                </a:lnTo>
                <a:lnTo>
                  <a:pt x="38" y="814"/>
                </a:lnTo>
                <a:lnTo>
                  <a:pt x="32" y="817"/>
                </a:lnTo>
                <a:lnTo>
                  <a:pt x="32" y="817"/>
                </a:lnTo>
                <a:lnTo>
                  <a:pt x="21" y="825"/>
                </a:lnTo>
                <a:lnTo>
                  <a:pt x="14" y="832"/>
                </a:lnTo>
                <a:lnTo>
                  <a:pt x="9" y="839"/>
                </a:lnTo>
                <a:lnTo>
                  <a:pt x="6" y="846"/>
                </a:lnTo>
                <a:lnTo>
                  <a:pt x="6" y="846"/>
                </a:lnTo>
                <a:lnTo>
                  <a:pt x="1" y="857"/>
                </a:lnTo>
                <a:lnTo>
                  <a:pt x="0" y="862"/>
                </a:lnTo>
                <a:lnTo>
                  <a:pt x="0" y="868"/>
                </a:lnTo>
                <a:lnTo>
                  <a:pt x="0" y="868"/>
                </a:lnTo>
                <a:lnTo>
                  <a:pt x="0" y="873"/>
                </a:lnTo>
                <a:lnTo>
                  <a:pt x="0" y="878"/>
                </a:lnTo>
                <a:lnTo>
                  <a:pt x="3" y="883"/>
                </a:lnTo>
                <a:lnTo>
                  <a:pt x="8" y="891"/>
                </a:lnTo>
                <a:lnTo>
                  <a:pt x="8" y="891"/>
                </a:lnTo>
                <a:lnTo>
                  <a:pt x="16" y="901"/>
                </a:lnTo>
                <a:lnTo>
                  <a:pt x="26" y="909"/>
                </a:lnTo>
                <a:lnTo>
                  <a:pt x="33" y="914"/>
                </a:lnTo>
                <a:lnTo>
                  <a:pt x="35" y="916"/>
                </a:lnTo>
                <a:lnTo>
                  <a:pt x="38" y="914"/>
                </a:lnTo>
                <a:lnTo>
                  <a:pt x="38" y="914"/>
                </a:lnTo>
                <a:lnTo>
                  <a:pt x="38" y="912"/>
                </a:lnTo>
                <a:lnTo>
                  <a:pt x="39" y="908"/>
                </a:lnTo>
                <a:lnTo>
                  <a:pt x="38" y="900"/>
                </a:lnTo>
                <a:lnTo>
                  <a:pt x="35" y="889"/>
                </a:lnTo>
                <a:lnTo>
                  <a:pt x="35" y="889"/>
                </a:lnTo>
                <a:lnTo>
                  <a:pt x="43" y="890"/>
                </a:lnTo>
                <a:lnTo>
                  <a:pt x="50" y="891"/>
                </a:lnTo>
                <a:lnTo>
                  <a:pt x="55" y="891"/>
                </a:lnTo>
                <a:lnTo>
                  <a:pt x="55" y="891"/>
                </a:lnTo>
                <a:lnTo>
                  <a:pt x="57" y="891"/>
                </a:lnTo>
                <a:lnTo>
                  <a:pt x="58" y="890"/>
                </a:lnTo>
                <a:lnTo>
                  <a:pt x="60" y="885"/>
                </a:lnTo>
                <a:lnTo>
                  <a:pt x="60" y="880"/>
                </a:lnTo>
                <a:lnTo>
                  <a:pt x="58" y="877"/>
                </a:lnTo>
                <a:lnTo>
                  <a:pt x="58" y="877"/>
                </a:lnTo>
                <a:lnTo>
                  <a:pt x="55" y="862"/>
                </a:lnTo>
                <a:lnTo>
                  <a:pt x="52" y="850"/>
                </a:lnTo>
                <a:lnTo>
                  <a:pt x="52" y="850"/>
                </a:lnTo>
                <a:lnTo>
                  <a:pt x="55" y="851"/>
                </a:lnTo>
                <a:lnTo>
                  <a:pt x="60" y="851"/>
                </a:lnTo>
                <a:lnTo>
                  <a:pt x="68" y="849"/>
                </a:lnTo>
                <a:lnTo>
                  <a:pt x="73" y="846"/>
                </a:lnTo>
                <a:lnTo>
                  <a:pt x="79" y="844"/>
                </a:lnTo>
                <a:lnTo>
                  <a:pt x="79" y="844"/>
                </a:lnTo>
                <a:lnTo>
                  <a:pt x="95" y="832"/>
                </a:lnTo>
                <a:lnTo>
                  <a:pt x="95" y="832"/>
                </a:lnTo>
                <a:lnTo>
                  <a:pt x="95" y="987"/>
                </a:lnTo>
                <a:lnTo>
                  <a:pt x="95" y="987"/>
                </a:lnTo>
                <a:lnTo>
                  <a:pt x="94" y="989"/>
                </a:lnTo>
                <a:lnTo>
                  <a:pt x="89" y="992"/>
                </a:lnTo>
                <a:lnTo>
                  <a:pt x="75" y="998"/>
                </a:lnTo>
                <a:lnTo>
                  <a:pt x="61" y="1004"/>
                </a:lnTo>
                <a:lnTo>
                  <a:pt x="55" y="1008"/>
                </a:lnTo>
                <a:lnTo>
                  <a:pt x="51" y="1010"/>
                </a:lnTo>
                <a:lnTo>
                  <a:pt x="51" y="1010"/>
                </a:lnTo>
                <a:lnTo>
                  <a:pt x="48" y="1014"/>
                </a:lnTo>
                <a:lnTo>
                  <a:pt x="45" y="1017"/>
                </a:lnTo>
                <a:lnTo>
                  <a:pt x="45" y="1021"/>
                </a:lnTo>
                <a:lnTo>
                  <a:pt x="45" y="1022"/>
                </a:lnTo>
                <a:lnTo>
                  <a:pt x="48" y="1022"/>
                </a:lnTo>
                <a:lnTo>
                  <a:pt x="48" y="1022"/>
                </a:lnTo>
                <a:lnTo>
                  <a:pt x="55" y="1022"/>
                </a:lnTo>
                <a:lnTo>
                  <a:pt x="65" y="1021"/>
                </a:lnTo>
                <a:lnTo>
                  <a:pt x="68" y="1022"/>
                </a:lnTo>
                <a:lnTo>
                  <a:pt x="68" y="1022"/>
                </a:lnTo>
                <a:lnTo>
                  <a:pt x="68" y="1023"/>
                </a:lnTo>
                <a:lnTo>
                  <a:pt x="65" y="1027"/>
                </a:lnTo>
                <a:lnTo>
                  <a:pt x="56" y="1032"/>
                </a:lnTo>
                <a:lnTo>
                  <a:pt x="56" y="1032"/>
                </a:lnTo>
                <a:lnTo>
                  <a:pt x="46" y="1039"/>
                </a:lnTo>
                <a:lnTo>
                  <a:pt x="37" y="1045"/>
                </a:lnTo>
                <a:lnTo>
                  <a:pt x="28" y="1053"/>
                </a:lnTo>
                <a:lnTo>
                  <a:pt x="22" y="1060"/>
                </a:lnTo>
                <a:lnTo>
                  <a:pt x="17" y="1066"/>
                </a:lnTo>
                <a:lnTo>
                  <a:pt x="15" y="1072"/>
                </a:lnTo>
                <a:lnTo>
                  <a:pt x="15" y="1078"/>
                </a:lnTo>
                <a:lnTo>
                  <a:pt x="16" y="1084"/>
                </a:lnTo>
                <a:lnTo>
                  <a:pt x="16" y="1084"/>
                </a:lnTo>
                <a:lnTo>
                  <a:pt x="18" y="1086"/>
                </a:lnTo>
                <a:lnTo>
                  <a:pt x="21" y="1088"/>
                </a:lnTo>
                <a:lnTo>
                  <a:pt x="28" y="1091"/>
                </a:lnTo>
                <a:lnTo>
                  <a:pt x="37" y="1093"/>
                </a:lnTo>
                <a:lnTo>
                  <a:pt x="48" y="1093"/>
                </a:lnTo>
                <a:lnTo>
                  <a:pt x="67" y="1091"/>
                </a:lnTo>
                <a:lnTo>
                  <a:pt x="81" y="1090"/>
                </a:lnTo>
                <a:lnTo>
                  <a:pt x="81" y="1090"/>
                </a:lnTo>
                <a:lnTo>
                  <a:pt x="97" y="1086"/>
                </a:lnTo>
                <a:lnTo>
                  <a:pt x="124" y="1079"/>
                </a:lnTo>
                <a:lnTo>
                  <a:pt x="149" y="1072"/>
                </a:lnTo>
                <a:lnTo>
                  <a:pt x="166" y="1067"/>
                </a:lnTo>
                <a:lnTo>
                  <a:pt x="166" y="1067"/>
                </a:lnTo>
                <a:lnTo>
                  <a:pt x="185" y="1066"/>
                </a:lnTo>
                <a:lnTo>
                  <a:pt x="194" y="1063"/>
                </a:lnTo>
                <a:lnTo>
                  <a:pt x="204" y="1060"/>
                </a:lnTo>
                <a:lnTo>
                  <a:pt x="204" y="1060"/>
                </a:lnTo>
                <a:lnTo>
                  <a:pt x="212" y="1055"/>
                </a:lnTo>
                <a:lnTo>
                  <a:pt x="218" y="1053"/>
                </a:lnTo>
                <a:lnTo>
                  <a:pt x="220" y="1051"/>
                </a:lnTo>
                <a:lnTo>
                  <a:pt x="222" y="1049"/>
                </a:lnTo>
                <a:lnTo>
                  <a:pt x="222" y="1046"/>
                </a:lnTo>
                <a:lnTo>
                  <a:pt x="222" y="1042"/>
                </a:lnTo>
                <a:lnTo>
                  <a:pt x="222" y="1042"/>
                </a:lnTo>
                <a:lnTo>
                  <a:pt x="222" y="1006"/>
                </a:lnTo>
                <a:lnTo>
                  <a:pt x="222" y="1006"/>
                </a:lnTo>
                <a:lnTo>
                  <a:pt x="233" y="965"/>
                </a:lnTo>
                <a:lnTo>
                  <a:pt x="239" y="937"/>
                </a:lnTo>
                <a:lnTo>
                  <a:pt x="240" y="928"/>
                </a:lnTo>
                <a:lnTo>
                  <a:pt x="240" y="925"/>
                </a:lnTo>
                <a:lnTo>
                  <a:pt x="239" y="924"/>
                </a:lnTo>
                <a:lnTo>
                  <a:pt x="239" y="924"/>
                </a:lnTo>
                <a:lnTo>
                  <a:pt x="237" y="922"/>
                </a:lnTo>
                <a:lnTo>
                  <a:pt x="235" y="917"/>
                </a:lnTo>
                <a:lnTo>
                  <a:pt x="232" y="907"/>
                </a:lnTo>
                <a:lnTo>
                  <a:pt x="231" y="896"/>
                </a:lnTo>
                <a:lnTo>
                  <a:pt x="231" y="891"/>
                </a:lnTo>
                <a:lnTo>
                  <a:pt x="231" y="891"/>
                </a:lnTo>
                <a:lnTo>
                  <a:pt x="237" y="886"/>
                </a:lnTo>
                <a:lnTo>
                  <a:pt x="249" y="880"/>
                </a:lnTo>
                <a:lnTo>
                  <a:pt x="266" y="874"/>
                </a:lnTo>
                <a:lnTo>
                  <a:pt x="274" y="873"/>
                </a:lnTo>
                <a:lnTo>
                  <a:pt x="284" y="872"/>
                </a:lnTo>
                <a:lnTo>
                  <a:pt x="284" y="872"/>
                </a:lnTo>
                <a:lnTo>
                  <a:pt x="308" y="873"/>
                </a:lnTo>
                <a:lnTo>
                  <a:pt x="325" y="874"/>
                </a:lnTo>
                <a:lnTo>
                  <a:pt x="345" y="878"/>
                </a:lnTo>
                <a:lnTo>
                  <a:pt x="366" y="882"/>
                </a:lnTo>
                <a:lnTo>
                  <a:pt x="391" y="888"/>
                </a:lnTo>
                <a:lnTo>
                  <a:pt x="417" y="895"/>
                </a:lnTo>
                <a:lnTo>
                  <a:pt x="446" y="905"/>
                </a:lnTo>
                <a:lnTo>
                  <a:pt x="446" y="905"/>
                </a:lnTo>
                <a:lnTo>
                  <a:pt x="475" y="916"/>
                </a:lnTo>
                <a:lnTo>
                  <a:pt x="505" y="928"/>
                </a:lnTo>
                <a:lnTo>
                  <a:pt x="530" y="939"/>
                </a:lnTo>
                <a:lnTo>
                  <a:pt x="554" y="949"/>
                </a:lnTo>
                <a:lnTo>
                  <a:pt x="589" y="968"/>
                </a:lnTo>
                <a:lnTo>
                  <a:pt x="600" y="974"/>
                </a:lnTo>
                <a:lnTo>
                  <a:pt x="604" y="977"/>
                </a:lnTo>
                <a:lnTo>
                  <a:pt x="604" y="977"/>
                </a:lnTo>
                <a:lnTo>
                  <a:pt x="614" y="991"/>
                </a:lnTo>
                <a:lnTo>
                  <a:pt x="631" y="1011"/>
                </a:lnTo>
                <a:lnTo>
                  <a:pt x="646" y="1031"/>
                </a:lnTo>
                <a:lnTo>
                  <a:pt x="654" y="1040"/>
                </a:lnTo>
                <a:lnTo>
                  <a:pt x="654" y="1040"/>
                </a:lnTo>
                <a:lnTo>
                  <a:pt x="658" y="1045"/>
                </a:lnTo>
                <a:lnTo>
                  <a:pt x="668" y="1055"/>
                </a:lnTo>
                <a:lnTo>
                  <a:pt x="681" y="1066"/>
                </a:lnTo>
                <a:lnTo>
                  <a:pt x="696" y="1077"/>
                </a:lnTo>
                <a:lnTo>
                  <a:pt x="696" y="1077"/>
                </a:lnTo>
                <a:lnTo>
                  <a:pt x="701" y="1079"/>
                </a:lnTo>
                <a:lnTo>
                  <a:pt x="707" y="1082"/>
                </a:lnTo>
                <a:lnTo>
                  <a:pt x="723" y="1085"/>
                </a:lnTo>
                <a:lnTo>
                  <a:pt x="743" y="1088"/>
                </a:lnTo>
                <a:lnTo>
                  <a:pt x="765" y="1089"/>
                </a:lnTo>
                <a:lnTo>
                  <a:pt x="786" y="1089"/>
                </a:lnTo>
                <a:lnTo>
                  <a:pt x="804" y="1089"/>
                </a:lnTo>
                <a:lnTo>
                  <a:pt x="817" y="1086"/>
                </a:lnTo>
                <a:lnTo>
                  <a:pt x="821" y="1085"/>
                </a:lnTo>
                <a:lnTo>
                  <a:pt x="823" y="1083"/>
                </a:lnTo>
                <a:lnTo>
                  <a:pt x="823" y="1083"/>
                </a:lnTo>
                <a:lnTo>
                  <a:pt x="826" y="1074"/>
                </a:lnTo>
                <a:lnTo>
                  <a:pt x="827" y="1067"/>
                </a:lnTo>
                <a:lnTo>
                  <a:pt x="827" y="1060"/>
                </a:lnTo>
                <a:lnTo>
                  <a:pt x="827" y="1060"/>
                </a:lnTo>
                <a:lnTo>
                  <a:pt x="835" y="1057"/>
                </a:lnTo>
                <a:lnTo>
                  <a:pt x="843" y="1054"/>
                </a:lnTo>
                <a:lnTo>
                  <a:pt x="851" y="1048"/>
                </a:lnTo>
                <a:lnTo>
                  <a:pt x="851" y="1048"/>
                </a:lnTo>
                <a:lnTo>
                  <a:pt x="855" y="1043"/>
                </a:lnTo>
                <a:lnTo>
                  <a:pt x="858" y="1037"/>
                </a:lnTo>
                <a:lnTo>
                  <a:pt x="861" y="1029"/>
                </a:lnTo>
                <a:lnTo>
                  <a:pt x="863" y="1021"/>
                </a:lnTo>
                <a:lnTo>
                  <a:pt x="866" y="1003"/>
                </a:lnTo>
                <a:lnTo>
                  <a:pt x="866" y="985"/>
                </a:lnTo>
                <a:lnTo>
                  <a:pt x="866" y="985"/>
                </a:lnTo>
                <a:lnTo>
                  <a:pt x="865" y="970"/>
                </a:lnTo>
                <a:lnTo>
                  <a:pt x="863" y="958"/>
                </a:lnTo>
                <a:lnTo>
                  <a:pt x="860" y="951"/>
                </a:lnTo>
                <a:lnTo>
                  <a:pt x="856" y="943"/>
                </a:lnTo>
                <a:lnTo>
                  <a:pt x="856" y="943"/>
                </a:lnTo>
                <a:lnTo>
                  <a:pt x="855" y="941"/>
                </a:lnTo>
                <a:lnTo>
                  <a:pt x="855" y="940"/>
                </a:lnTo>
                <a:lnTo>
                  <a:pt x="855" y="939"/>
                </a:lnTo>
                <a:lnTo>
                  <a:pt x="852" y="936"/>
                </a:lnTo>
                <a:lnTo>
                  <a:pt x="843" y="931"/>
                </a:lnTo>
                <a:lnTo>
                  <a:pt x="843" y="931"/>
                </a:lnTo>
                <a:lnTo>
                  <a:pt x="815" y="917"/>
                </a:lnTo>
                <a:lnTo>
                  <a:pt x="802" y="909"/>
                </a:lnTo>
                <a:lnTo>
                  <a:pt x="802" y="909"/>
                </a:lnTo>
                <a:lnTo>
                  <a:pt x="794" y="903"/>
                </a:lnTo>
                <a:lnTo>
                  <a:pt x="785" y="894"/>
                </a:lnTo>
                <a:lnTo>
                  <a:pt x="785" y="894"/>
                </a:lnTo>
                <a:lnTo>
                  <a:pt x="753" y="863"/>
                </a:lnTo>
                <a:lnTo>
                  <a:pt x="719" y="832"/>
                </a:lnTo>
                <a:lnTo>
                  <a:pt x="719" y="832"/>
                </a:lnTo>
                <a:lnTo>
                  <a:pt x="708" y="821"/>
                </a:lnTo>
                <a:lnTo>
                  <a:pt x="694" y="803"/>
                </a:lnTo>
                <a:lnTo>
                  <a:pt x="675" y="781"/>
                </a:lnTo>
                <a:lnTo>
                  <a:pt x="675" y="781"/>
                </a:lnTo>
                <a:lnTo>
                  <a:pt x="665" y="742"/>
                </a:lnTo>
                <a:lnTo>
                  <a:pt x="654" y="697"/>
                </a:lnTo>
                <a:lnTo>
                  <a:pt x="654" y="697"/>
                </a:lnTo>
                <a:lnTo>
                  <a:pt x="652" y="690"/>
                </a:lnTo>
                <a:lnTo>
                  <a:pt x="651" y="680"/>
                </a:lnTo>
                <a:lnTo>
                  <a:pt x="652" y="667"/>
                </a:lnTo>
                <a:lnTo>
                  <a:pt x="652" y="660"/>
                </a:lnTo>
                <a:lnTo>
                  <a:pt x="655" y="653"/>
                </a:lnTo>
                <a:lnTo>
                  <a:pt x="655" y="653"/>
                </a:lnTo>
                <a:lnTo>
                  <a:pt x="661" y="634"/>
                </a:lnTo>
                <a:lnTo>
                  <a:pt x="669" y="614"/>
                </a:lnTo>
                <a:lnTo>
                  <a:pt x="680" y="583"/>
                </a:lnTo>
                <a:lnTo>
                  <a:pt x="680" y="583"/>
                </a:lnTo>
                <a:lnTo>
                  <a:pt x="684" y="577"/>
                </a:lnTo>
                <a:lnTo>
                  <a:pt x="688" y="571"/>
                </a:lnTo>
                <a:lnTo>
                  <a:pt x="691" y="564"/>
                </a:lnTo>
                <a:lnTo>
                  <a:pt x="691" y="564"/>
                </a:lnTo>
                <a:lnTo>
                  <a:pt x="712" y="563"/>
                </a:lnTo>
                <a:lnTo>
                  <a:pt x="728" y="563"/>
                </a:lnTo>
                <a:lnTo>
                  <a:pt x="735" y="563"/>
                </a:lnTo>
                <a:lnTo>
                  <a:pt x="741" y="564"/>
                </a:lnTo>
                <a:lnTo>
                  <a:pt x="741" y="564"/>
                </a:lnTo>
                <a:lnTo>
                  <a:pt x="751" y="568"/>
                </a:lnTo>
                <a:lnTo>
                  <a:pt x="758" y="569"/>
                </a:lnTo>
                <a:lnTo>
                  <a:pt x="764" y="569"/>
                </a:lnTo>
                <a:lnTo>
                  <a:pt x="769" y="564"/>
                </a:lnTo>
                <a:lnTo>
                  <a:pt x="769" y="564"/>
                </a:lnTo>
                <a:lnTo>
                  <a:pt x="776" y="569"/>
                </a:lnTo>
                <a:lnTo>
                  <a:pt x="792" y="580"/>
                </a:lnTo>
                <a:lnTo>
                  <a:pt x="802" y="586"/>
                </a:lnTo>
                <a:lnTo>
                  <a:pt x="812" y="592"/>
                </a:lnTo>
                <a:lnTo>
                  <a:pt x="822" y="594"/>
                </a:lnTo>
                <a:lnTo>
                  <a:pt x="831" y="597"/>
                </a:lnTo>
                <a:lnTo>
                  <a:pt x="831" y="597"/>
                </a:lnTo>
                <a:lnTo>
                  <a:pt x="851" y="597"/>
                </a:lnTo>
                <a:lnTo>
                  <a:pt x="854" y="596"/>
                </a:lnTo>
                <a:lnTo>
                  <a:pt x="857" y="594"/>
                </a:lnTo>
                <a:lnTo>
                  <a:pt x="863" y="589"/>
                </a:lnTo>
                <a:lnTo>
                  <a:pt x="863" y="589"/>
                </a:lnTo>
                <a:lnTo>
                  <a:pt x="891" y="560"/>
                </a:lnTo>
                <a:lnTo>
                  <a:pt x="913" y="540"/>
                </a:lnTo>
                <a:lnTo>
                  <a:pt x="913" y="540"/>
                </a:lnTo>
                <a:lnTo>
                  <a:pt x="952" y="511"/>
                </a:lnTo>
                <a:lnTo>
                  <a:pt x="952" y="511"/>
                </a:lnTo>
                <a:lnTo>
                  <a:pt x="952" y="509"/>
                </a:lnTo>
                <a:lnTo>
                  <a:pt x="951" y="509"/>
                </a:lnTo>
                <a:lnTo>
                  <a:pt x="951" y="508"/>
                </a:lnTo>
                <a:lnTo>
                  <a:pt x="977" y="508"/>
                </a:lnTo>
                <a:lnTo>
                  <a:pt x="977" y="508"/>
                </a:lnTo>
                <a:lnTo>
                  <a:pt x="1006" y="507"/>
                </a:lnTo>
                <a:lnTo>
                  <a:pt x="1020" y="506"/>
                </a:lnTo>
                <a:lnTo>
                  <a:pt x="1032" y="502"/>
                </a:lnTo>
                <a:lnTo>
                  <a:pt x="1043" y="499"/>
                </a:lnTo>
                <a:lnTo>
                  <a:pt x="1046" y="495"/>
                </a:lnTo>
                <a:lnTo>
                  <a:pt x="1051" y="491"/>
                </a:lnTo>
                <a:lnTo>
                  <a:pt x="1055" y="486"/>
                </a:lnTo>
                <a:lnTo>
                  <a:pt x="1058" y="482"/>
                </a:lnTo>
                <a:lnTo>
                  <a:pt x="1061" y="476"/>
                </a:lnTo>
                <a:lnTo>
                  <a:pt x="1063" y="469"/>
                </a:lnTo>
                <a:lnTo>
                  <a:pt x="1063" y="469"/>
                </a:lnTo>
                <a:lnTo>
                  <a:pt x="1068" y="454"/>
                </a:lnTo>
                <a:lnTo>
                  <a:pt x="1071" y="437"/>
                </a:lnTo>
                <a:lnTo>
                  <a:pt x="1073" y="419"/>
                </a:lnTo>
                <a:lnTo>
                  <a:pt x="1074" y="399"/>
                </a:lnTo>
                <a:lnTo>
                  <a:pt x="1073" y="381"/>
                </a:lnTo>
                <a:lnTo>
                  <a:pt x="1071" y="363"/>
                </a:lnTo>
                <a:lnTo>
                  <a:pt x="1068" y="354"/>
                </a:lnTo>
                <a:lnTo>
                  <a:pt x="1065" y="347"/>
                </a:lnTo>
                <a:lnTo>
                  <a:pt x="1061" y="340"/>
                </a:lnTo>
                <a:lnTo>
                  <a:pt x="1056" y="333"/>
                </a:lnTo>
                <a:lnTo>
                  <a:pt x="1056" y="333"/>
                </a:lnTo>
                <a:lnTo>
                  <a:pt x="1040" y="309"/>
                </a:lnTo>
                <a:lnTo>
                  <a:pt x="1031" y="293"/>
                </a:lnTo>
                <a:lnTo>
                  <a:pt x="1022" y="280"/>
                </a:lnTo>
                <a:lnTo>
                  <a:pt x="1018" y="277"/>
                </a:lnTo>
                <a:lnTo>
                  <a:pt x="1014" y="273"/>
                </a:lnTo>
                <a:lnTo>
                  <a:pt x="1014" y="273"/>
                </a:lnTo>
                <a:lnTo>
                  <a:pt x="1004" y="268"/>
                </a:lnTo>
                <a:lnTo>
                  <a:pt x="994" y="266"/>
                </a:lnTo>
                <a:lnTo>
                  <a:pt x="985" y="265"/>
                </a:lnTo>
                <a:lnTo>
                  <a:pt x="985" y="265"/>
                </a:lnTo>
                <a:lnTo>
                  <a:pt x="983" y="261"/>
                </a:lnTo>
                <a:lnTo>
                  <a:pt x="980" y="256"/>
                </a:lnTo>
                <a:lnTo>
                  <a:pt x="976" y="251"/>
                </a:lnTo>
                <a:lnTo>
                  <a:pt x="969" y="246"/>
                </a:lnTo>
                <a:lnTo>
                  <a:pt x="960" y="240"/>
                </a:lnTo>
                <a:lnTo>
                  <a:pt x="948" y="236"/>
                </a:lnTo>
                <a:lnTo>
                  <a:pt x="934" y="232"/>
                </a:lnTo>
                <a:lnTo>
                  <a:pt x="934" y="232"/>
                </a:lnTo>
                <a:lnTo>
                  <a:pt x="907" y="227"/>
                </a:lnTo>
                <a:lnTo>
                  <a:pt x="891" y="225"/>
                </a:lnTo>
                <a:lnTo>
                  <a:pt x="885" y="226"/>
                </a:lnTo>
                <a:lnTo>
                  <a:pt x="883" y="227"/>
                </a:lnTo>
                <a:lnTo>
                  <a:pt x="880" y="231"/>
                </a:lnTo>
                <a:lnTo>
                  <a:pt x="879" y="236"/>
                </a:lnTo>
                <a:lnTo>
                  <a:pt x="879" y="236"/>
                </a:lnTo>
                <a:lnTo>
                  <a:pt x="878" y="248"/>
                </a:lnTo>
                <a:lnTo>
                  <a:pt x="878" y="260"/>
                </a:lnTo>
                <a:lnTo>
                  <a:pt x="879" y="271"/>
                </a:lnTo>
                <a:lnTo>
                  <a:pt x="883" y="280"/>
                </a:lnTo>
                <a:lnTo>
                  <a:pt x="883" y="280"/>
                </a:lnTo>
                <a:lnTo>
                  <a:pt x="885" y="284"/>
                </a:lnTo>
                <a:lnTo>
                  <a:pt x="888" y="286"/>
                </a:lnTo>
                <a:lnTo>
                  <a:pt x="894" y="290"/>
                </a:lnTo>
                <a:lnTo>
                  <a:pt x="895" y="293"/>
                </a:lnTo>
                <a:lnTo>
                  <a:pt x="896" y="296"/>
                </a:lnTo>
                <a:lnTo>
                  <a:pt x="896" y="301"/>
                </a:lnTo>
                <a:lnTo>
                  <a:pt x="894" y="308"/>
                </a:lnTo>
                <a:lnTo>
                  <a:pt x="894" y="308"/>
                </a:lnTo>
                <a:lnTo>
                  <a:pt x="890" y="322"/>
                </a:lnTo>
                <a:lnTo>
                  <a:pt x="886" y="329"/>
                </a:lnTo>
                <a:lnTo>
                  <a:pt x="885" y="337"/>
                </a:lnTo>
                <a:lnTo>
                  <a:pt x="885" y="354"/>
                </a:lnTo>
                <a:lnTo>
                  <a:pt x="885" y="354"/>
                </a:lnTo>
                <a:lnTo>
                  <a:pt x="886" y="383"/>
                </a:lnTo>
                <a:lnTo>
                  <a:pt x="889" y="392"/>
                </a:lnTo>
                <a:lnTo>
                  <a:pt x="891" y="403"/>
                </a:lnTo>
                <a:lnTo>
                  <a:pt x="891" y="403"/>
                </a:lnTo>
                <a:lnTo>
                  <a:pt x="900" y="426"/>
                </a:lnTo>
                <a:lnTo>
                  <a:pt x="902" y="433"/>
                </a:lnTo>
                <a:lnTo>
                  <a:pt x="903" y="439"/>
                </a:lnTo>
                <a:lnTo>
                  <a:pt x="903" y="439"/>
                </a:lnTo>
                <a:lnTo>
                  <a:pt x="905" y="457"/>
                </a:lnTo>
                <a:lnTo>
                  <a:pt x="905" y="457"/>
                </a:lnTo>
                <a:lnTo>
                  <a:pt x="886" y="472"/>
                </a:lnTo>
                <a:lnTo>
                  <a:pt x="871" y="483"/>
                </a:lnTo>
                <a:lnTo>
                  <a:pt x="858" y="490"/>
                </a:lnTo>
                <a:lnTo>
                  <a:pt x="858" y="490"/>
                </a:lnTo>
                <a:lnTo>
                  <a:pt x="855" y="491"/>
                </a:lnTo>
                <a:lnTo>
                  <a:pt x="850" y="491"/>
                </a:lnTo>
                <a:lnTo>
                  <a:pt x="846" y="489"/>
                </a:lnTo>
                <a:lnTo>
                  <a:pt x="843" y="486"/>
                </a:lnTo>
                <a:lnTo>
                  <a:pt x="840" y="483"/>
                </a:lnTo>
                <a:lnTo>
                  <a:pt x="837" y="479"/>
                </a:lnTo>
                <a:lnTo>
                  <a:pt x="833" y="469"/>
                </a:lnTo>
                <a:lnTo>
                  <a:pt x="833" y="469"/>
                </a:lnTo>
                <a:lnTo>
                  <a:pt x="829" y="460"/>
                </a:lnTo>
                <a:lnTo>
                  <a:pt x="825" y="451"/>
                </a:lnTo>
                <a:lnTo>
                  <a:pt x="818" y="443"/>
                </a:lnTo>
                <a:lnTo>
                  <a:pt x="818" y="443"/>
                </a:lnTo>
                <a:lnTo>
                  <a:pt x="815" y="437"/>
                </a:lnTo>
                <a:lnTo>
                  <a:pt x="814" y="431"/>
                </a:lnTo>
                <a:lnTo>
                  <a:pt x="811" y="421"/>
                </a:lnTo>
                <a:lnTo>
                  <a:pt x="811" y="421"/>
                </a:lnTo>
                <a:lnTo>
                  <a:pt x="809" y="402"/>
                </a:lnTo>
                <a:lnTo>
                  <a:pt x="806" y="393"/>
                </a:lnTo>
                <a:lnTo>
                  <a:pt x="806" y="393"/>
                </a:lnTo>
                <a:lnTo>
                  <a:pt x="809" y="392"/>
                </a:lnTo>
                <a:lnTo>
                  <a:pt x="811" y="391"/>
                </a:lnTo>
                <a:lnTo>
                  <a:pt x="812" y="388"/>
                </a:lnTo>
                <a:lnTo>
                  <a:pt x="812" y="383"/>
                </a:lnTo>
                <a:lnTo>
                  <a:pt x="812" y="377"/>
                </a:lnTo>
                <a:lnTo>
                  <a:pt x="810" y="369"/>
                </a:lnTo>
                <a:lnTo>
                  <a:pt x="804" y="358"/>
                </a:lnTo>
                <a:lnTo>
                  <a:pt x="804" y="358"/>
                </a:lnTo>
                <a:lnTo>
                  <a:pt x="800" y="353"/>
                </a:lnTo>
                <a:lnTo>
                  <a:pt x="795" y="348"/>
                </a:lnTo>
                <a:lnTo>
                  <a:pt x="789" y="343"/>
                </a:lnTo>
                <a:lnTo>
                  <a:pt x="783" y="341"/>
                </a:lnTo>
                <a:lnTo>
                  <a:pt x="770" y="336"/>
                </a:lnTo>
                <a:lnTo>
                  <a:pt x="755" y="333"/>
                </a:lnTo>
                <a:lnTo>
                  <a:pt x="741" y="331"/>
                </a:lnTo>
                <a:lnTo>
                  <a:pt x="730" y="331"/>
                </a:lnTo>
                <a:lnTo>
                  <a:pt x="718" y="331"/>
                </a:lnTo>
                <a:lnTo>
                  <a:pt x="718" y="331"/>
                </a:lnTo>
                <a:lnTo>
                  <a:pt x="707" y="323"/>
                </a:lnTo>
                <a:lnTo>
                  <a:pt x="707" y="323"/>
                </a:lnTo>
                <a:lnTo>
                  <a:pt x="694" y="313"/>
                </a:lnTo>
                <a:lnTo>
                  <a:pt x="684" y="306"/>
                </a:lnTo>
                <a:lnTo>
                  <a:pt x="684" y="306"/>
                </a:lnTo>
                <a:lnTo>
                  <a:pt x="663" y="294"/>
                </a:lnTo>
                <a:lnTo>
                  <a:pt x="648" y="284"/>
                </a:lnTo>
                <a:lnTo>
                  <a:pt x="648" y="284"/>
                </a:lnTo>
                <a:lnTo>
                  <a:pt x="648" y="278"/>
                </a:lnTo>
                <a:lnTo>
                  <a:pt x="649" y="265"/>
                </a:lnTo>
                <a:lnTo>
                  <a:pt x="649" y="251"/>
                </a:lnTo>
                <a:lnTo>
                  <a:pt x="649" y="243"/>
                </a:lnTo>
                <a:lnTo>
                  <a:pt x="649" y="243"/>
                </a:lnTo>
                <a:lnTo>
                  <a:pt x="649" y="240"/>
                </a:lnTo>
                <a:lnTo>
                  <a:pt x="650" y="238"/>
                </a:lnTo>
                <a:lnTo>
                  <a:pt x="655" y="231"/>
                </a:lnTo>
                <a:lnTo>
                  <a:pt x="661" y="222"/>
                </a:lnTo>
                <a:lnTo>
                  <a:pt x="661" y="222"/>
                </a:lnTo>
                <a:lnTo>
                  <a:pt x="669" y="217"/>
                </a:lnTo>
                <a:lnTo>
                  <a:pt x="675" y="213"/>
                </a:lnTo>
                <a:lnTo>
                  <a:pt x="678" y="210"/>
                </a:lnTo>
                <a:lnTo>
                  <a:pt x="679" y="208"/>
                </a:lnTo>
                <a:lnTo>
                  <a:pt x="679" y="208"/>
                </a:lnTo>
                <a:lnTo>
                  <a:pt x="683" y="194"/>
                </a:lnTo>
                <a:lnTo>
                  <a:pt x="684" y="186"/>
                </a:lnTo>
                <a:lnTo>
                  <a:pt x="713" y="185"/>
                </a:lnTo>
                <a:lnTo>
                  <a:pt x="713" y="185"/>
                </a:lnTo>
                <a:lnTo>
                  <a:pt x="719" y="183"/>
                </a:lnTo>
                <a:lnTo>
                  <a:pt x="725" y="181"/>
                </a:lnTo>
                <a:lnTo>
                  <a:pt x="731" y="176"/>
                </a:lnTo>
                <a:lnTo>
                  <a:pt x="735" y="171"/>
                </a:lnTo>
                <a:lnTo>
                  <a:pt x="738" y="165"/>
                </a:lnTo>
                <a:lnTo>
                  <a:pt x="742" y="158"/>
                </a:lnTo>
                <a:lnTo>
                  <a:pt x="746" y="146"/>
                </a:lnTo>
                <a:lnTo>
                  <a:pt x="746" y="146"/>
                </a:lnTo>
                <a:lnTo>
                  <a:pt x="748" y="130"/>
                </a:lnTo>
                <a:lnTo>
                  <a:pt x="751" y="111"/>
                </a:lnTo>
                <a:lnTo>
                  <a:pt x="751" y="102"/>
                </a:lnTo>
                <a:lnTo>
                  <a:pt x="749" y="94"/>
                </a:lnTo>
                <a:lnTo>
                  <a:pt x="747" y="88"/>
                </a:lnTo>
                <a:lnTo>
                  <a:pt x="746" y="86"/>
                </a:lnTo>
                <a:lnTo>
                  <a:pt x="743" y="85"/>
                </a:lnTo>
                <a:lnTo>
                  <a:pt x="743" y="85"/>
                </a:lnTo>
                <a:lnTo>
                  <a:pt x="730" y="82"/>
                </a:lnTo>
                <a:lnTo>
                  <a:pt x="714" y="80"/>
                </a:lnTo>
                <a:lnTo>
                  <a:pt x="695" y="78"/>
                </a:lnTo>
                <a:lnTo>
                  <a:pt x="695" y="78"/>
                </a:lnTo>
                <a:lnTo>
                  <a:pt x="694" y="69"/>
                </a:lnTo>
                <a:lnTo>
                  <a:pt x="692" y="60"/>
                </a:lnTo>
                <a:lnTo>
                  <a:pt x="689" y="49"/>
                </a:lnTo>
                <a:lnTo>
                  <a:pt x="689" y="49"/>
                </a:lnTo>
                <a:lnTo>
                  <a:pt x="685" y="44"/>
                </a:lnTo>
                <a:lnTo>
                  <a:pt x="680" y="38"/>
                </a:lnTo>
                <a:lnTo>
                  <a:pt x="672" y="32"/>
                </a:lnTo>
                <a:lnTo>
                  <a:pt x="663" y="27"/>
                </a:lnTo>
                <a:lnTo>
                  <a:pt x="646" y="19"/>
                </a:lnTo>
                <a:lnTo>
                  <a:pt x="632" y="11"/>
                </a:lnTo>
                <a:lnTo>
                  <a:pt x="632" y="11"/>
                </a:lnTo>
                <a:lnTo>
                  <a:pt x="610" y="4"/>
                </a:lnTo>
                <a:lnTo>
                  <a:pt x="601" y="2"/>
                </a:lnTo>
                <a:lnTo>
                  <a:pt x="594" y="0"/>
                </a:lnTo>
                <a:lnTo>
                  <a:pt x="594" y="0"/>
                </a:lnTo>
                <a:lnTo>
                  <a:pt x="588" y="0"/>
                </a:lnTo>
                <a:lnTo>
                  <a:pt x="582" y="3"/>
                </a:lnTo>
                <a:lnTo>
                  <a:pt x="572" y="8"/>
                </a:lnTo>
                <a:lnTo>
                  <a:pt x="572" y="8"/>
                </a:lnTo>
                <a:close/>
                <a:moveTo>
                  <a:pt x="454" y="125"/>
                </a:moveTo>
                <a:lnTo>
                  <a:pt x="454" y="125"/>
                </a:lnTo>
                <a:lnTo>
                  <a:pt x="454" y="128"/>
                </a:lnTo>
                <a:lnTo>
                  <a:pt x="454" y="135"/>
                </a:lnTo>
                <a:lnTo>
                  <a:pt x="456" y="154"/>
                </a:lnTo>
                <a:lnTo>
                  <a:pt x="457" y="175"/>
                </a:lnTo>
                <a:lnTo>
                  <a:pt x="456" y="181"/>
                </a:lnTo>
                <a:lnTo>
                  <a:pt x="456" y="183"/>
                </a:lnTo>
                <a:lnTo>
                  <a:pt x="455" y="183"/>
                </a:lnTo>
                <a:lnTo>
                  <a:pt x="455" y="183"/>
                </a:lnTo>
                <a:lnTo>
                  <a:pt x="445" y="185"/>
                </a:lnTo>
                <a:lnTo>
                  <a:pt x="440" y="185"/>
                </a:lnTo>
                <a:lnTo>
                  <a:pt x="439" y="183"/>
                </a:lnTo>
                <a:lnTo>
                  <a:pt x="438" y="181"/>
                </a:lnTo>
                <a:lnTo>
                  <a:pt x="438" y="181"/>
                </a:lnTo>
                <a:lnTo>
                  <a:pt x="438" y="170"/>
                </a:lnTo>
                <a:lnTo>
                  <a:pt x="438" y="152"/>
                </a:lnTo>
                <a:lnTo>
                  <a:pt x="440" y="134"/>
                </a:lnTo>
                <a:lnTo>
                  <a:pt x="440" y="128"/>
                </a:lnTo>
                <a:lnTo>
                  <a:pt x="441" y="125"/>
                </a:lnTo>
                <a:lnTo>
                  <a:pt x="441" y="125"/>
                </a:lnTo>
                <a:lnTo>
                  <a:pt x="449" y="123"/>
                </a:lnTo>
                <a:lnTo>
                  <a:pt x="452" y="124"/>
                </a:lnTo>
                <a:lnTo>
                  <a:pt x="454" y="124"/>
                </a:lnTo>
                <a:lnTo>
                  <a:pt x="454" y="125"/>
                </a:lnTo>
                <a:lnTo>
                  <a:pt x="454" y="125"/>
                </a:lnTo>
                <a:close/>
                <a:moveTo>
                  <a:pt x="721" y="108"/>
                </a:moveTo>
                <a:lnTo>
                  <a:pt x="721" y="108"/>
                </a:lnTo>
                <a:lnTo>
                  <a:pt x="725" y="108"/>
                </a:lnTo>
                <a:lnTo>
                  <a:pt x="728" y="112"/>
                </a:lnTo>
                <a:lnTo>
                  <a:pt x="729" y="116"/>
                </a:lnTo>
                <a:lnTo>
                  <a:pt x="730" y="120"/>
                </a:lnTo>
                <a:lnTo>
                  <a:pt x="732" y="130"/>
                </a:lnTo>
                <a:lnTo>
                  <a:pt x="732" y="136"/>
                </a:lnTo>
                <a:lnTo>
                  <a:pt x="732" y="136"/>
                </a:lnTo>
                <a:lnTo>
                  <a:pt x="732" y="139"/>
                </a:lnTo>
                <a:lnTo>
                  <a:pt x="731" y="140"/>
                </a:lnTo>
                <a:lnTo>
                  <a:pt x="728" y="143"/>
                </a:lnTo>
                <a:lnTo>
                  <a:pt x="709" y="154"/>
                </a:lnTo>
                <a:lnTo>
                  <a:pt x="709" y="154"/>
                </a:lnTo>
                <a:lnTo>
                  <a:pt x="700" y="159"/>
                </a:lnTo>
                <a:lnTo>
                  <a:pt x="694" y="162"/>
                </a:lnTo>
                <a:lnTo>
                  <a:pt x="689" y="163"/>
                </a:lnTo>
                <a:lnTo>
                  <a:pt x="685" y="163"/>
                </a:lnTo>
                <a:lnTo>
                  <a:pt x="685" y="163"/>
                </a:lnTo>
                <a:lnTo>
                  <a:pt x="684" y="163"/>
                </a:lnTo>
                <a:lnTo>
                  <a:pt x="683" y="162"/>
                </a:lnTo>
                <a:lnTo>
                  <a:pt x="683" y="158"/>
                </a:lnTo>
                <a:lnTo>
                  <a:pt x="684" y="152"/>
                </a:lnTo>
                <a:lnTo>
                  <a:pt x="686" y="146"/>
                </a:lnTo>
                <a:lnTo>
                  <a:pt x="686" y="146"/>
                </a:lnTo>
                <a:lnTo>
                  <a:pt x="689" y="141"/>
                </a:lnTo>
                <a:lnTo>
                  <a:pt x="691" y="137"/>
                </a:lnTo>
                <a:lnTo>
                  <a:pt x="694" y="136"/>
                </a:lnTo>
                <a:lnTo>
                  <a:pt x="697" y="135"/>
                </a:lnTo>
                <a:lnTo>
                  <a:pt x="697" y="135"/>
                </a:lnTo>
                <a:lnTo>
                  <a:pt x="701" y="135"/>
                </a:lnTo>
                <a:lnTo>
                  <a:pt x="703" y="133"/>
                </a:lnTo>
                <a:lnTo>
                  <a:pt x="707" y="129"/>
                </a:lnTo>
                <a:lnTo>
                  <a:pt x="707" y="129"/>
                </a:lnTo>
                <a:lnTo>
                  <a:pt x="707" y="126"/>
                </a:lnTo>
                <a:lnTo>
                  <a:pt x="706" y="124"/>
                </a:lnTo>
                <a:lnTo>
                  <a:pt x="703" y="116"/>
                </a:lnTo>
                <a:lnTo>
                  <a:pt x="703" y="116"/>
                </a:lnTo>
                <a:lnTo>
                  <a:pt x="703" y="113"/>
                </a:lnTo>
                <a:lnTo>
                  <a:pt x="705" y="112"/>
                </a:lnTo>
                <a:lnTo>
                  <a:pt x="708" y="109"/>
                </a:lnTo>
                <a:lnTo>
                  <a:pt x="721" y="108"/>
                </a:lnTo>
                <a:lnTo>
                  <a:pt x="721" y="108"/>
                </a:lnTo>
                <a:close/>
                <a:moveTo>
                  <a:pt x="323" y="549"/>
                </a:moveTo>
                <a:lnTo>
                  <a:pt x="323" y="549"/>
                </a:lnTo>
                <a:lnTo>
                  <a:pt x="323" y="568"/>
                </a:lnTo>
                <a:lnTo>
                  <a:pt x="325" y="596"/>
                </a:lnTo>
                <a:lnTo>
                  <a:pt x="325" y="596"/>
                </a:lnTo>
                <a:lnTo>
                  <a:pt x="329" y="615"/>
                </a:lnTo>
                <a:lnTo>
                  <a:pt x="330" y="625"/>
                </a:lnTo>
                <a:lnTo>
                  <a:pt x="331" y="632"/>
                </a:lnTo>
                <a:lnTo>
                  <a:pt x="331" y="632"/>
                </a:lnTo>
                <a:lnTo>
                  <a:pt x="329" y="643"/>
                </a:lnTo>
                <a:lnTo>
                  <a:pt x="326" y="650"/>
                </a:lnTo>
                <a:lnTo>
                  <a:pt x="312" y="655"/>
                </a:lnTo>
                <a:lnTo>
                  <a:pt x="312" y="655"/>
                </a:lnTo>
                <a:lnTo>
                  <a:pt x="305" y="643"/>
                </a:lnTo>
                <a:lnTo>
                  <a:pt x="300" y="634"/>
                </a:lnTo>
                <a:lnTo>
                  <a:pt x="296" y="631"/>
                </a:lnTo>
                <a:lnTo>
                  <a:pt x="295" y="629"/>
                </a:lnTo>
                <a:lnTo>
                  <a:pt x="295" y="629"/>
                </a:lnTo>
                <a:lnTo>
                  <a:pt x="292" y="628"/>
                </a:lnTo>
                <a:lnTo>
                  <a:pt x="291" y="626"/>
                </a:lnTo>
                <a:lnTo>
                  <a:pt x="288" y="620"/>
                </a:lnTo>
                <a:lnTo>
                  <a:pt x="285" y="615"/>
                </a:lnTo>
                <a:lnTo>
                  <a:pt x="284" y="613"/>
                </a:lnTo>
                <a:lnTo>
                  <a:pt x="284" y="613"/>
                </a:lnTo>
                <a:lnTo>
                  <a:pt x="281" y="611"/>
                </a:lnTo>
                <a:lnTo>
                  <a:pt x="279" y="609"/>
                </a:lnTo>
                <a:lnTo>
                  <a:pt x="279" y="609"/>
                </a:lnTo>
                <a:lnTo>
                  <a:pt x="267" y="603"/>
                </a:lnTo>
                <a:lnTo>
                  <a:pt x="267" y="603"/>
                </a:lnTo>
                <a:lnTo>
                  <a:pt x="269" y="591"/>
                </a:lnTo>
                <a:lnTo>
                  <a:pt x="273" y="580"/>
                </a:lnTo>
                <a:lnTo>
                  <a:pt x="278" y="570"/>
                </a:lnTo>
                <a:lnTo>
                  <a:pt x="278" y="570"/>
                </a:lnTo>
                <a:lnTo>
                  <a:pt x="289" y="559"/>
                </a:lnTo>
                <a:lnTo>
                  <a:pt x="306" y="543"/>
                </a:lnTo>
                <a:lnTo>
                  <a:pt x="328" y="523"/>
                </a:lnTo>
                <a:lnTo>
                  <a:pt x="323" y="5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8A99545-2EC1-44EC-902F-ABA034C6A1B0}"/>
              </a:ext>
            </a:extLst>
          </p:cNvPr>
          <p:cNvSpPr>
            <a:spLocks noEditPoints="1"/>
          </p:cNvSpPr>
          <p:nvPr/>
        </p:nvSpPr>
        <p:spPr bwMode="auto">
          <a:xfrm>
            <a:off x="6056371" y="4753693"/>
            <a:ext cx="1477963" cy="1516063"/>
          </a:xfrm>
          <a:custGeom>
            <a:avLst/>
            <a:gdLst>
              <a:gd name="T0" fmla="*/ 281 w 931"/>
              <a:gd name="T1" fmla="*/ 301 h 955"/>
              <a:gd name="T2" fmla="*/ 263 w 931"/>
              <a:gd name="T3" fmla="*/ 360 h 955"/>
              <a:gd name="T4" fmla="*/ 180 w 931"/>
              <a:gd name="T5" fmla="*/ 509 h 955"/>
              <a:gd name="T6" fmla="*/ 150 w 931"/>
              <a:gd name="T7" fmla="*/ 584 h 955"/>
              <a:gd name="T8" fmla="*/ 132 w 931"/>
              <a:gd name="T9" fmla="*/ 703 h 955"/>
              <a:gd name="T10" fmla="*/ 93 w 931"/>
              <a:gd name="T11" fmla="*/ 853 h 955"/>
              <a:gd name="T12" fmla="*/ 11 w 931"/>
              <a:gd name="T13" fmla="*/ 898 h 955"/>
              <a:gd name="T14" fmla="*/ 1 w 931"/>
              <a:gd name="T15" fmla="*/ 934 h 955"/>
              <a:gd name="T16" fmla="*/ 72 w 931"/>
              <a:gd name="T17" fmla="*/ 951 h 955"/>
              <a:gd name="T18" fmla="*/ 201 w 931"/>
              <a:gd name="T19" fmla="*/ 937 h 955"/>
              <a:gd name="T20" fmla="*/ 223 w 931"/>
              <a:gd name="T21" fmla="*/ 900 h 955"/>
              <a:gd name="T22" fmla="*/ 246 w 931"/>
              <a:gd name="T23" fmla="*/ 851 h 955"/>
              <a:gd name="T24" fmla="*/ 275 w 931"/>
              <a:gd name="T25" fmla="*/ 771 h 955"/>
              <a:gd name="T26" fmla="*/ 335 w 931"/>
              <a:gd name="T27" fmla="*/ 803 h 955"/>
              <a:gd name="T28" fmla="*/ 388 w 931"/>
              <a:gd name="T29" fmla="*/ 849 h 955"/>
              <a:gd name="T30" fmla="*/ 520 w 931"/>
              <a:gd name="T31" fmla="*/ 853 h 955"/>
              <a:gd name="T32" fmla="*/ 622 w 931"/>
              <a:gd name="T33" fmla="*/ 853 h 955"/>
              <a:gd name="T34" fmla="*/ 695 w 931"/>
              <a:gd name="T35" fmla="*/ 788 h 955"/>
              <a:gd name="T36" fmla="*/ 704 w 931"/>
              <a:gd name="T37" fmla="*/ 859 h 955"/>
              <a:gd name="T38" fmla="*/ 717 w 931"/>
              <a:gd name="T39" fmla="*/ 928 h 955"/>
              <a:gd name="T40" fmla="*/ 769 w 931"/>
              <a:gd name="T41" fmla="*/ 954 h 955"/>
              <a:gd name="T42" fmla="*/ 903 w 931"/>
              <a:gd name="T43" fmla="*/ 951 h 955"/>
              <a:gd name="T44" fmla="*/ 931 w 931"/>
              <a:gd name="T45" fmla="*/ 937 h 955"/>
              <a:gd name="T46" fmla="*/ 911 w 931"/>
              <a:gd name="T47" fmla="*/ 900 h 955"/>
              <a:gd name="T48" fmla="*/ 904 w 931"/>
              <a:gd name="T49" fmla="*/ 877 h 955"/>
              <a:gd name="T50" fmla="*/ 836 w 931"/>
              <a:gd name="T51" fmla="*/ 860 h 955"/>
              <a:gd name="T52" fmla="*/ 874 w 931"/>
              <a:gd name="T53" fmla="*/ 672 h 955"/>
              <a:gd name="T54" fmla="*/ 848 w 931"/>
              <a:gd name="T55" fmla="*/ 630 h 955"/>
              <a:gd name="T56" fmla="*/ 785 w 931"/>
              <a:gd name="T57" fmla="*/ 535 h 955"/>
              <a:gd name="T58" fmla="*/ 826 w 931"/>
              <a:gd name="T59" fmla="*/ 512 h 955"/>
              <a:gd name="T60" fmla="*/ 822 w 931"/>
              <a:gd name="T61" fmla="*/ 475 h 955"/>
              <a:gd name="T62" fmla="*/ 784 w 931"/>
              <a:gd name="T63" fmla="*/ 345 h 955"/>
              <a:gd name="T64" fmla="*/ 779 w 931"/>
              <a:gd name="T65" fmla="*/ 306 h 955"/>
              <a:gd name="T66" fmla="*/ 698 w 931"/>
              <a:gd name="T67" fmla="*/ 293 h 955"/>
              <a:gd name="T68" fmla="*/ 611 w 931"/>
              <a:gd name="T69" fmla="*/ 257 h 955"/>
              <a:gd name="T70" fmla="*/ 617 w 931"/>
              <a:gd name="T71" fmla="*/ 209 h 955"/>
              <a:gd name="T72" fmla="*/ 655 w 931"/>
              <a:gd name="T73" fmla="*/ 188 h 955"/>
              <a:gd name="T74" fmla="*/ 671 w 931"/>
              <a:gd name="T75" fmla="*/ 128 h 955"/>
              <a:gd name="T76" fmla="*/ 658 w 931"/>
              <a:gd name="T77" fmla="*/ 77 h 955"/>
              <a:gd name="T78" fmla="*/ 614 w 931"/>
              <a:gd name="T79" fmla="*/ 70 h 955"/>
              <a:gd name="T80" fmla="*/ 583 w 931"/>
              <a:gd name="T81" fmla="*/ 32 h 955"/>
              <a:gd name="T82" fmla="*/ 545 w 931"/>
              <a:gd name="T83" fmla="*/ 12 h 955"/>
              <a:gd name="T84" fmla="*/ 463 w 931"/>
              <a:gd name="T85" fmla="*/ 0 h 955"/>
              <a:gd name="T86" fmla="*/ 442 w 931"/>
              <a:gd name="T87" fmla="*/ 29 h 955"/>
              <a:gd name="T88" fmla="*/ 385 w 931"/>
              <a:gd name="T89" fmla="*/ 60 h 955"/>
              <a:gd name="T90" fmla="*/ 356 w 931"/>
              <a:gd name="T91" fmla="*/ 95 h 955"/>
              <a:gd name="T92" fmla="*/ 337 w 931"/>
              <a:gd name="T93" fmla="*/ 129 h 955"/>
              <a:gd name="T94" fmla="*/ 349 w 931"/>
              <a:gd name="T95" fmla="*/ 177 h 955"/>
              <a:gd name="T96" fmla="*/ 346 w 931"/>
              <a:gd name="T97" fmla="*/ 213 h 955"/>
              <a:gd name="T98" fmla="*/ 640 w 931"/>
              <a:gd name="T99" fmla="*/ 111 h 955"/>
              <a:gd name="T100" fmla="*/ 652 w 931"/>
              <a:gd name="T101" fmla="*/ 121 h 955"/>
              <a:gd name="T102" fmla="*/ 655 w 931"/>
              <a:gd name="T103" fmla="*/ 150 h 955"/>
              <a:gd name="T104" fmla="*/ 654 w 931"/>
              <a:gd name="T105" fmla="*/ 171 h 955"/>
              <a:gd name="T106" fmla="*/ 363 w 931"/>
              <a:gd name="T107" fmla="*/ 109 h 955"/>
              <a:gd name="T108" fmla="*/ 355 w 931"/>
              <a:gd name="T109" fmla="*/ 111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1" h="955">
                <a:moveTo>
                  <a:pt x="355" y="269"/>
                </a:moveTo>
                <a:lnTo>
                  <a:pt x="355" y="269"/>
                </a:lnTo>
                <a:lnTo>
                  <a:pt x="320" y="281"/>
                </a:lnTo>
                <a:lnTo>
                  <a:pt x="295" y="292"/>
                </a:lnTo>
                <a:lnTo>
                  <a:pt x="286" y="298"/>
                </a:lnTo>
                <a:lnTo>
                  <a:pt x="281" y="301"/>
                </a:lnTo>
                <a:lnTo>
                  <a:pt x="281" y="301"/>
                </a:lnTo>
                <a:lnTo>
                  <a:pt x="268" y="323"/>
                </a:lnTo>
                <a:lnTo>
                  <a:pt x="263" y="334"/>
                </a:lnTo>
                <a:lnTo>
                  <a:pt x="260" y="339"/>
                </a:lnTo>
                <a:lnTo>
                  <a:pt x="260" y="343"/>
                </a:lnTo>
                <a:lnTo>
                  <a:pt x="260" y="343"/>
                </a:lnTo>
                <a:lnTo>
                  <a:pt x="263" y="360"/>
                </a:lnTo>
                <a:lnTo>
                  <a:pt x="263" y="360"/>
                </a:lnTo>
                <a:lnTo>
                  <a:pt x="219" y="429"/>
                </a:lnTo>
                <a:lnTo>
                  <a:pt x="219" y="429"/>
                </a:lnTo>
                <a:lnTo>
                  <a:pt x="205" y="454"/>
                </a:lnTo>
                <a:lnTo>
                  <a:pt x="198" y="466"/>
                </a:lnTo>
                <a:lnTo>
                  <a:pt x="198" y="466"/>
                </a:lnTo>
                <a:lnTo>
                  <a:pt x="189" y="489"/>
                </a:lnTo>
                <a:lnTo>
                  <a:pt x="180" y="509"/>
                </a:lnTo>
                <a:lnTo>
                  <a:pt x="173" y="522"/>
                </a:lnTo>
                <a:lnTo>
                  <a:pt x="173" y="522"/>
                </a:lnTo>
                <a:lnTo>
                  <a:pt x="166" y="535"/>
                </a:lnTo>
                <a:lnTo>
                  <a:pt x="156" y="556"/>
                </a:lnTo>
                <a:lnTo>
                  <a:pt x="152" y="567"/>
                </a:lnTo>
                <a:lnTo>
                  <a:pt x="151" y="577"/>
                </a:lnTo>
                <a:lnTo>
                  <a:pt x="150" y="584"/>
                </a:lnTo>
                <a:lnTo>
                  <a:pt x="151" y="588"/>
                </a:lnTo>
                <a:lnTo>
                  <a:pt x="152" y="590"/>
                </a:lnTo>
                <a:lnTo>
                  <a:pt x="152" y="590"/>
                </a:lnTo>
                <a:lnTo>
                  <a:pt x="162" y="600"/>
                </a:lnTo>
                <a:lnTo>
                  <a:pt x="163" y="602"/>
                </a:lnTo>
                <a:lnTo>
                  <a:pt x="163" y="602"/>
                </a:lnTo>
                <a:lnTo>
                  <a:pt x="132" y="703"/>
                </a:lnTo>
                <a:lnTo>
                  <a:pt x="109" y="777"/>
                </a:lnTo>
                <a:lnTo>
                  <a:pt x="102" y="803"/>
                </a:lnTo>
                <a:lnTo>
                  <a:pt x="98" y="818"/>
                </a:lnTo>
                <a:lnTo>
                  <a:pt x="98" y="818"/>
                </a:lnTo>
                <a:lnTo>
                  <a:pt x="94" y="842"/>
                </a:lnTo>
                <a:lnTo>
                  <a:pt x="93" y="853"/>
                </a:lnTo>
                <a:lnTo>
                  <a:pt x="93" y="853"/>
                </a:lnTo>
                <a:lnTo>
                  <a:pt x="62" y="865"/>
                </a:lnTo>
                <a:lnTo>
                  <a:pt x="37" y="875"/>
                </a:lnTo>
                <a:lnTo>
                  <a:pt x="28" y="881"/>
                </a:lnTo>
                <a:lnTo>
                  <a:pt x="22" y="886"/>
                </a:lnTo>
                <a:lnTo>
                  <a:pt x="22" y="886"/>
                </a:lnTo>
                <a:lnTo>
                  <a:pt x="14" y="893"/>
                </a:lnTo>
                <a:lnTo>
                  <a:pt x="11" y="898"/>
                </a:lnTo>
                <a:lnTo>
                  <a:pt x="8" y="901"/>
                </a:lnTo>
                <a:lnTo>
                  <a:pt x="8" y="901"/>
                </a:lnTo>
                <a:lnTo>
                  <a:pt x="3" y="915"/>
                </a:lnTo>
                <a:lnTo>
                  <a:pt x="0" y="926"/>
                </a:lnTo>
                <a:lnTo>
                  <a:pt x="0" y="931"/>
                </a:lnTo>
                <a:lnTo>
                  <a:pt x="1" y="934"/>
                </a:lnTo>
                <a:lnTo>
                  <a:pt x="1" y="934"/>
                </a:lnTo>
                <a:lnTo>
                  <a:pt x="2" y="937"/>
                </a:lnTo>
                <a:lnTo>
                  <a:pt x="5" y="938"/>
                </a:lnTo>
                <a:lnTo>
                  <a:pt x="12" y="941"/>
                </a:lnTo>
                <a:lnTo>
                  <a:pt x="23" y="944"/>
                </a:lnTo>
                <a:lnTo>
                  <a:pt x="35" y="948"/>
                </a:lnTo>
                <a:lnTo>
                  <a:pt x="62" y="951"/>
                </a:lnTo>
                <a:lnTo>
                  <a:pt x="72" y="951"/>
                </a:lnTo>
                <a:lnTo>
                  <a:pt x="81" y="951"/>
                </a:lnTo>
                <a:lnTo>
                  <a:pt x="81" y="951"/>
                </a:lnTo>
                <a:lnTo>
                  <a:pt x="144" y="946"/>
                </a:lnTo>
                <a:lnTo>
                  <a:pt x="165" y="944"/>
                </a:lnTo>
                <a:lnTo>
                  <a:pt x="182" y="941"/>
                </a:lnTo>
                <a:lnTo>
                  <a:pt x="196" y="938"/>
                </a:lnTo>
                <a:lnTo>
                  <a:pt x="201" y="937"/>
                </a:lnTo>
                <a:lnTo>
                  <a:pt x="205" y="934"/>
                </a:lnTo>
                <a:lnTo>
                  <a:pt x="205" y="934"/>
                </a:lnTo>
                <a:lnTo>
                  <a:pt x="209" y="931"/>
                </a:lnTo>
                <a:lnTo>
                  <a:pt x="213" y="926"/>
                </a:lnTo>
                <a:lnTo>
                  <a:pt x="219" y="915"/>
                </a:lnTo>
                <a:lnTo>
                  <a:pt x="222" y="905"/>
                </a:lnTo>
                <a:lnTo>
                  <a:pt x="223" y="900"/>
                </a:lnTo>
                <a:lnTo>
                  <a:pt x="223" y="900"/>
                </a:lnTo>
                <a:lnTo>
                  <a:pt x="224" y="899"/>
                </a:lnTo>
                <a:lnTo>
                  <a:pt x="224" y="898"/>
                </a:lnTo>
                <a:lnTo>
                  <a:pt x="228" y="893"/>
                </a:lnTo>
                <a:lnTo>
                  <a:pt x="234" y="880"/>
                </a:lnTo>
                <a:lnTo>
                  <a:pt x="234" y="880"/>
                </a:lnTo>
                <a:lnTo>
                  <a:pt x="246" y="851"/>
                </a:lnTo>
                <a:lnTo>
                  <a:pt x="254" y="826"/>
                </a:lnTo>
                <a:lnTo>
                  <a:pt x="254" y="826"/>
                </a:lnTo>
                <a:lnTo>
                  <a:pt x="262" y="801"/>
                </a:lnTo>
                <a:lnTo>
                  <a:pt x="265" y="792"/>
                </a:lnTo>
                <a:lnTo>
                  <a:pt x="269" y="783"/>
                </a:lnTo>
                <a:lnTo>
                  <a:pt x="269" y="783"/>
                </a:lnTo>
                <a:lnTo>
                  <a:pt x="275" y="771"/>
                </a:lnTo>
                <a:lnTo>
                  <a:pt x="285" y="755"/>
                </a:lnTo>
                <a:lnTo>
                  <a:pt x="295" y="738"/>
                </a:lnTo>
                <a:lnTo>
                  <a:pt x="295" y="738"/>
                </a:lnTo>
                <a:lnTo>
                  <a:pt x="303" y="751"/>
                </a:lnTo>
                <a:lnTo>
                  <a:pt x="311" y="767"/>
                </a:lnTo>
                <a:lnTo>
                  <a:pt x="323" y="785"/>
                </a:lnTo>
                <a:lnTo>
                  <a:pt x="335" y="803"/>
                </a:lnTo>
                <a:lnTo>
                  <a:pt x="350" y="821"/>
                </a:lnTo>
                <a:lnTo>
                  <a:pt x="357" y="829"/>
                </a:lnTo>
                <a:lnTo>
                  <a:pt x="365" y="836"/>
                </a:lnTo>
                <a:lnTo>
                  <a:pt x="373" y="842"/>
                </a:lnTo>
                <a:lnTo>
                  <a:pt x="380" y="847"/>
                </a:lnTo>
                <a:lnTo>
                  <a:pt x="380" y="847"/>
                </a:lnTo>
                <a:lnTo>
                  <a:pt x="388" y="849"/>
                </a:lnTo>
                <a:lnTo>
                  <a:pt x="395" y="852"/>
                </a:lnTo>
                <a:lnTo>
                  <a:pt x="412" y="854"/>
                </a:lnTo>
                <a:lnTo>
                  <a:pt x="430" y="855"/>
                </a:lnTo>
                <a:lnTo>
                  <a:pt x="449" y="854"/>
                </a:lnTo>
                <a:lnTo>
                  <a:pt x="486" y="852"/>
                </a:lnTo>
                <a:lnTo>
                  <a:pt x="504" y="852"/>
                </a:lnTo>
                <a:lnTo>
                  <a:pt x="520" y="853"/>
                </a:lnTo>
                <a:lnTo>
                  <a:pt x="520" y="853"/>
                </a:lnTo>
                <a:lnTo>
                  <a:pt x="550" y="857"/>
                </a:lnTo>
                <a:lnTo>
                  <a:pt x="577" y="859"/>
                </a:lnTo>
                <a:lnTo>
                  <a:pt x="589" y="859"/>
                </a:lnTo>
                <a:lnTo>
                  <a:pt x="600" y="858"/>
                </a:lnTo>
                <a:lnTo>
                  <a:pt x="611" y="857"/>
                </a:lnTo>
                <a:lnTo>
                  <a:pt x="622" y="853"/>
                </a:lnTo>
                <a:lnTo>
                  <a:pt x="622" y="853"/>
                </a:lnTo>
                <a:lnTo>
                  <a:pt x="632" y="846"/>
                </a:lnTo>
                <a:lnTo>
                  <a:pt x="645" y="837"/>
                </a:lnTo>
                <a:lnTo>
                  <a:pt x="657" y="826"/>
                </a:lnTo>
                <a:lnTo>
                  <a:pt x="669" y="814"/>
                </a:lnTo>
                <a:lnTo>
                  <a:pt x="689" y="794"/>
                </a:lnTo>
                <a:lnTo>
                  <a:pt x="695" y="788"/>
                </a:lnTo>
                <a:lnTo>
                  <a:pt x="698" y="786"/>
                </a:lnTo>
                <a:lnTo>
                  <a:pt x="698" y="786"/>
                </a:lnTo>
                <a:lnTo>
                  <a:pt x="697" y="795"/>
                </a:lnTo>
                <a:lnTo>
                  <a:pt x="697" y="813"/>
                </a:lnTo>
                <a:lnTo>
                  <a:pt x="699" y="836"/>
                </a:lnTo>
                <a:lnTo>
                  <a:pt x="702" y="847"/>
                </a:lnTo>
                <a:lnTo>
                  <a:pt x="704" y="859"/>
                </a:lnTo>
                <a:lnTo>
                  <a:pt x="704" y="859"/>
                </a:lnTo>
                <a:lnTo>
                  <a:pt x="715" y="895"/>
                </a:lnTo>
                <a:lnTo>
                  <a:pt x="719" y="908"/>
                </a:lnTo>
                <a:lnTo>
                  <a:pt x="719" y="914"/>
                </a:lnTo>
                <a:lnTo>
                  <a:pt x="719" y="918"/>
                </a:lnTo>
                <a:lnTo>
                  <a:pt x="719" y="918"/>
                </a:lnTo>
                <a:lnTo>
                  <a:pt x="717" y="928"/>
                </a:lnTo>
                <a:lnTo>
                  <a:pt x="716" y="938"/>
                </a:lnTo>
                <a:lnTo>
                  <a:pt x="716" y="954"/>
                </a:lnTo>
                <a:lnTo>
                  <a:pt x="716" y="954"/>
                </a:lnTo>
                <a:lnTo>
                  <a:pt x="717" y="954"/>
                </a:lnTo>
                <a:lnTo>
                  <a:pt x="721" y="955"/>
                </a:lnTo>
                <a:lnTo>
                  <a:pt x="732" y="955"/>
                </a:lnTo>
                <a:lnTo>
                  <a:pt x="769" y="954"/>
                </a:lnTo>
                <a:lnTo>
                  <a:pt x="813" y="951"/>
                </a:lnTo>
                <a:lnTo>
                  <a:pt x="832" y="950"/>
                </a:lnTo>
                <a:lnTo>
                  <a:pt x="848" y="951"/>
                </a:lnTo>
                <a:lnTo>
                  <a:pt x="848" y="951"/>
                </a:lnTo>
                <a:lnTo>
                  <a:pt x="875" y="952"/>
                </a:lnTo>
                <a:lnTo>
                  <a:pt x="889" y="952"/>
                </a:lnTo>
                <a:lnTo>
                  <a:pt x="903" y="951"/>
                </a:lnTo>
                <a:lnTo>
                  <a:pt x="914" y="950"/>
                </a:lnTo>
                <a:lnTo>
                  <a:pt x="923" y="946"/>
                </a:lnTo>
                <a:lnTo>
                  <a:pt x="926" y="945"/>
                </a:lnTo>
                <a:lnTo>
                  <a:pt x="928" y="943"/>
                </a:lnTo>
                <a:lnTo>
                  <a:pt x="931" y="940"/>
                </a:lnTo>
                <a:lnTo>
                  <a:pt x="931" y="937"/>
                </a:lnTo>
                <a:lnTo>
                  <a:pt x="931" y="937"/>
                </a:lnTo>
                <a:lnTo>
                  <a:pt x="929" y="931"/>
                </a:lnTo>
                <a:lnTo>
                  <a:pt x="927" y="924"/>
                </a:lnTo>
                <a:lnTo>
                  <a:pt x="920" y="914"/>
                </a:lnTo>
                <a:lnTo>
                  <a:pt x="912" y="905"/>
                </a:lnTo>
                <a:lnTo>
                  <a:pt x="910" y="901"/>
                </a:lnTo>
                <a:lnTo>
                  <a:pt x="910" y="901"/>
                </a:lnTo>
                <a:lnTo>
                  <a:pt x="911" y="900"/>
                </a:lnTo>
                <a:lnTo>
                  <a:pt x="912" y="894"/>
                </a:lnTo>
                <a:lnTo>
                  <a:pt x="912" y="891"/>
                </a:lnTo>
                <a:lnTo>
                  <a:pt x="912" y="888"/>
                </a:lnTo>
                <a:lnTo>
                  <a:pt x="910" y="884"/>
                </a:lnTo>
                <a:lnTo>
                  <a:pt x="908" y="881"/>
                </a:lnTo>
                <a:lnTo>
                  <a:pt x="908" y="881"/>
                </a:lnTo>
                <a:lnTo>
                  <a:pt x="904" y="877"/>
                </a:lnTo>
                <a:lnTo>
                  <a:pt x="902" y="874"/>
                </a:lnTo>
                <a:lnTo>
                  <a:pt x="895" y="871"/>
                </a:lnTo>
                <a:lnTo>
                  <a:pt x="883" y="869"/>
                </a:lnTo>
                <a:lnTo>
                  <a:pt x="883" y="869"/>
                </a:lnTo>
                <a:lnTo>
                  <a:pt x="851" y="864"/>
                </a:lnTo>
                <a:lnTo>
                  <a:pt x="836" y="860"/>
                </a:lnTo>
                <a:lnTo>
                  <a:pt x="836" y="860"/>
                </a:lnTo>
                <a:lnTo>
                  <a:pt x="853" y="797"/>
                </a:lnTo>
                <a:lnTo>
                  <a:pt x="864" y="746"/>
                </a:lnTo>
                <a:lnTo>
                  <a:pt x="869" y="724"/>
                </a:lnTo>
                <a:lnTo>
                  <a:pt x="871" y="709"/>
                </a:lnTo>
                <a:lnTo>
                  <a:pt x="871" y="709"/>
                </a:lnTo>
                <a:lnTo>
                  <a:pt x="872" y="688"/>
                </a:lnTo>
                <a:lnTo>
                  <a:pt x="874" y="672"/>
                </a:lnTo>
                <a:lnTo>
                  <a:pt x="872" y="665"/>
                </a:lnTo>
                <a:lnTo>
                  <a:pt x="871" y="659"/>
                </a:lnTo>
                <a:lnTo>
                  <a:pt x="869" y="653"/>
                </a:lnTo>
                <a:lnTo>
                  <a:pt x="865" y="647"/>
                </a:lnTo>
                <a:lnTo>
                  <a:pt x="865" y="647"/>
                </a:lnTo>
                <a:lnTo>
                  <a:pt x="858" y="640"/>
                </a:lnTo>
                <a:lnTo>
                  <a:pt x="848" y="630"/>
                </a:lnTo>
                <a:lnTo>
                  <a:pt x="826" y="611"/>
                </a:lnTo>
                <a:lnTo>
                  <a:pt x="796" y="588"/>
                </a:lnTo>
                <a:lnTo>
                  <a:pt x="719" y="544"/>
                </a:lnTo>
                <a:lnTo>
                  <a:pt x="719" y="544"/>
                </a:lnTo>
                <a:lnTo>
                  <a:pt x="733" y="543"/>
                </a:lnTo>
                <a:lnTo>
                  <a:pt x="766" y="538"/>
                </a:lnTo>
                <a:lnTo>
                  <a:pt x="785" y="535"/>
                </a:lnTo>
                <a:lnTo>
                  <a:pt x="801" y="532"/>
                </a:lnTo>
                <a:lnTo>
                  <a:pt x="814" y="528"/>
                </a:lnTo>
                <a:lnTo>
                  <a:pt x="819" y="526"/>
                </a:lnTo>
                <a:lnTo>
                  <a:pt x="822" y="523"/>
                </a:lnTo>
                <a:lnTo>
                  <a:pt x="822" y="523"/>
                </a:lnTo>
                <a:lnTo>
                  <a:pt x="824" y="518"/>
                </a:lnTo>
                <a:lnTo>
                  <a:pt x="826" y="512"/>
                </a:lnTo>
                <a:lnTo>
                  <a:pt x="828" y="506"/>
                </a:lnTo>
                <a:lnTo>
                  <a:pt x="828" y="499"/>
                </a:lnTo>
                <a:lnTo>
                  <a:pt x="828" y="493"/>
                </a:lnTo>
                <a:lnTo>
                  <a:pt x="826" y="486"/>
                </a:lnTo>
                <a:lnTo>
                  <a:pt x="824" y="480"/>
                </a:lnTo>
                <a:lnTo>
                  <a:pt x="822" y="475"/>
                </a:lnTo>
                <a:lnTo>
                  <a:pt x="822" y="475"/>
                </a:lnTo>
                <a:lnTo>
                  <a:pt x="811" y="458"/>
                </a:lnTo>
                <a:lnTo>
                  <a:pt x="807" y="452"/>
                </a:lnTo>
                <a:lnTo>
                  <a:pt x="775" y="360"/>
                </a:lnTo>
                <a:lnTo>
                  <a:pt x="775" y="360"/>
                </a:lnTo>
                <a:lnTo>
                  <a:pt x="778" y="357"/>
                </a:lnTo>
                <a:lnTo>
                  <a:pt x="782" y="350"/>
                </a:lnTo>
                <a:lnTo>
                  <a:pt x="784" y="345"/>
                </a:lnTo>
                <a:lnTo>
                  <a:pt x="785" y="339"/>
                </a:lnTo>
                <a:lnTo>
                  <a:pt x="786" y="332"/>
                </a:lnTo>
                <a:lnTo>
                  <a:pt x="786" y="322"/>
                </a:lnTo>
                <a:lnTo>
                  <a:pt x="786" y="322"/>
                </a:lnTo>
                <a:lnTo>
                  <a:pt x="785" y="317"/>
                </a:lnTo>
                <a:lnTo>
                  <a:pt x="784" y="314"/>
                </a:lnTo>
                <a:lnTo>
                  <a:pt x="779" y="306"/>
                </a:lnTo>
                <a:lnTo>
                  <a:pt x="772" y="300"/>
                </a:lnTo>
                <a:lnTo>
                  <a:pt x="765" y="297"/>
                </a:lnTo>
                <a:lnTo>
                  <a:pt x="757" y="293"/>
                </a:lnTo>
                <a:lnTo>
                  <a:pt x="750" y="291"/>
                </a:lnTo>
                <a:lnTo>
                  <a:pt x="740" y="289"/>
                </a:lnTo>
                <a:lnTo>
                  <a:pt x="740" y="289"/>
                </a:lnTo>
                <a:lnTo>
                  <a:pt x="698" y="293"/>
                </a:lnTo>
                <a:lnTo>
                  <a:pt x="698" y="293"/>
                </a:lnTo>
                <a:lnTo>
                  <a:pt x="660" y="277"/>
                </a:lnTo>
                <a:lnTo>
                  <a:pt x="660" y="277"/>
                </a:lnTo>
                <a:lnTo>
                  <a:pt x="651" y="271"/>
                </a:lnTo>
                <a:lnTo>
                  <a:pt x="643" y="268"/>
                </a:lnTo>
                <a:lnTo>
                  <a:pt x="636" y="265"/>
                </a:lnTo>
                <a:lnTo>
                  <a:pt x="611" y="257"/>
                </a:lnTo>
                <a:lnTo>
                  <a:pt x="607" y="236"/>
                </a:lnTo>
                <a:lnTo>
                  <a:pt x="607" y="236"/>
                </a:lnTo>
                <a:lnTo>
                  <a:pt x="608" y="228"/>
                </a:lnTo>
                <a:lnTo>
                  <a:pt x="611" y="220"/>
                </a:lnTo>
                <a:lnTo>
                  <a:pt x="613" y="215"/>
                </a:lnTo>
                <a:lnTo>
                  <a:pt x="613" y="215"/>
                </a:lnTo>
                <a:lnTo>
                  <a:pt x="617" y="209"/>
                </a:lnTo>
                <a:lnTo>
                  <a:pt x="619" y="202"/>
                </a:lnTo>
                <a:lnTo>
                  <a:pt x="623" y="192"/>
                </a:lnTo>
                <a:lnTo>
                  <a:pt x="623" y="192"/>
                </a:lnTo>
                <a:lnTo>
                  <a:pt x="629" y="192"/>
                </a:lnTo>
                <a:lnTo>
                  <a:pt x="641" y="191"/>
                </a:lnTo>
                <a:lnTo>
                  <a:pt x="648" y="189"/>
                </a:lnTo>
                <a:lnTo>
                  <a:pt x="655" y="188"/>
                </a:lnTo>
                <a:lnTo>
                  <a:pt x="660" y="184"/>
                </a:lnTo>
                <a:lnTo>
                  <a:pt x="664" y="180"/>
                </a:lnTo>
                <a:lnTo>
                  <a:pt x="664" y="180"/>
                </a:lnTo>
                <a:lnTo>
                  <a:pt x="668" y="173"/>
                </a:lnTo>
                <a:lnTo>
                  <a:pt x="669" y="161"/>
                </a:lnTo>
                <a:lnTo>
                  <a:pt x="671" y="145"/>
                </a:lnTo>
                <a:lnTo>
                  <a:pt x="671" y="128"/>
                </a:lnTo>
                <a:lnTo>
                  <a:pt x="671" y="98"/>
                </a:lnTo>
                <a:lnTo>
                  <a:pt x="670" y="87"/>
                </a:lnTo>
                <a:lnTo>
                  <a:pt x="670" y="83"/>
                </a:lnTo>
                <a:lnTo>
                  <a:pt x="669" y="82"/>
                </a:lnTo>
                <a:lnTo>
                  <a:pt x="669" y="82"/>
                </a:lnTo>
                <a:lnTo>
                  <a:pt x="664" y="80"/>
                </a:lnTo>
                <a:lnTo>
                  <a:pt x="658" y="77"/>
                </a:lnTo>
                <a:lnTo>
                  <a:pt x="653" y="76"/>
                </a:lnTo>
                <a:lnTo>
                  <a:pt x="651" y="76"/>
                </a:lnTo>
                <a:lnTo>
                  <a:pt x="651" y="76"/>
                </a:lnTo>
                <a:lnTo>
                  <a:pt x="631" y="75"/>
                </a:lnTo>
                <a:lnTo>
                  <a:pt x="615" y="74"/>
                </a:lnTo>
                <a:lnTo>
                  <a:pt x="615" y="74"/>
                </a:lnTo>
                <a:lnTo>
                  <a:pt x="614" y="70"/>
                </a:lnTo>
                <a:lnTo>
                  <a:pt x="612" y="61"/>
                </a:lnTo>
                <a:lnTo>
                  <a:pt x="611" y="57"/>
                </a:lnTo>
                <a:lnTo>
                  <a:pt x="607" y="51"/>
                </a:lnTo>
                <a:lnTo>
                  <a:pt x="602" y="46"/>
                </a:lnTo>
                <a:lnTo>
                  <a:pt x="596" y="41"/>
                </a:lnTo>
                <a:lnTo>
                  <a:pt x="596" y="41"/>
                </a:lnTo>
                <a:lnTo>
                  <a:pt x="583" y="32"/>
                </a:lnTo>
                <a:lnTo>
                  <a:pt x="568" y="25"/>
                </a:lnTo>
                <a:lnTo>
                  <a:pt x="557" y="19"/>
                </a:lnTo>
                <a:lnTo>
                  <a:pt x="551" y="18"/>
                </a:lnTo>
                <a:lnTo>
                  <a:pt x="551" y="18"/>
                </a:lnTo>
                <a:lnTo>
                  <a:pt x="550" y="18"/>
                </a:lnTo>
                <a:lnTo>
                  <a:pt x="549" y="17"/>
                </a:lnTo>
                <a:lnTo>
                  <a:pt x="545" y="12"/>
                </a:lnTo>
                <a:lnTo>
                  <a:pt x="542" y="9"/>
                </a:lnTo>
                <a:lnTo>
                  <a:pt x="538" y="7"/>
                </a:lnTo>
                <a:lnTo>
                  <a:pt x="534" y="4"/>
                </a:lnTo>
                <a:lnTo>
                  <a:pt x="528" y="3"/>
                </a:lnTo>
                <a:lnTo>
                  <a:pt x="528" y="3"/>
                </a:lnTo>
                <a:lnTo>
                  <a:pt x="485" y="0"/>
                </a:lnTo>
                <a:lnTo>
                  <a:pt x="463" y="0"/>
                </a:lnTo>
                <a:lnTo>
                  <a:pt x="463" y="0"/>
                </a:lnTo>
                <a:lnTo>
                  <a:pt x="459" y="4"/>
                </a:lnTo>
                <a:lnTo>
                  <a:pt x="454" y="14"/>
                </a:lnTo>
                <a:lnTo>
                  <a:pt x="454" y="14"/>
                </a:lnTo>
                <a:lnTo>
                  <a:pt x="449" y="21"/>
                </a:lnTo>
                <a:lnTo>
                  <a:pt x="447" y="25"/>
                </a:lnTo>
                <a:lnTo>
                  <a:pt x="442" y="29"/>
                </a:lnTo>
                <a:lnTo>
                  <a:pt x="442" y="29"/>
                </a:lnTo>
                <a:lnTo>
                  <a:pt x="432" y="32"/>
                </a:lnTo>
                <a:lnTo>
                  <a:pt x="422" y="37"/>
                </a:lnTo>
                <a:lnTo>
                  <a:pt x="411" y="42"/>
                </a:lnTo>
                <a:lnTo>
                  <a:pt x="401" y="47"/>
                </a:lnTo>
                <a:lnTo>
                  <a:pt x="401" y="47"/>
                </a:lnTo>
                <a:lnTo>
                  <a:pt x="385" y="60"/>
                </a:lnTo>
                <a:lnTo>
                  <a:pt x="378" y="66"/>
                </a:lnTo>
                <a:lnTo>
                  <a:pt x="374" y="71"/>
                </a:lnTo>
                <a:lnTo>
                  <a:pt x="374" y="71"/>
                </a:lnTo>
                <a:lnTo>
                  <a:pt x="367" y="84"/>
                </a:lnTo>
                <a:lnTo>
                  <a:pt x="363" y="92"/>
                </a:lnTo>
                <a:lnTo>
                  <a:pt x="363" y="92"/>
                </a:lnTo>
                <a:lnTo>
                  <a:pt x="356" y="95"/>
                </a:lnTo>
                <a:lnTo>
                  <a:pt x="351" y="99"/>
                </a:lnTo>
                <a:lnTo>
                  <a:pt x="346" y="103"/>
                </a:lnTo>
                <a:lnTo>
                  <a:pt x="346" y="103"/>
                </a:lnTo>
                <a:lnTo>
                  <a:pt x="342" y="112"/>
                </a:lnTo>
                <a:lnTo>
                  <a:pt x="338" y="120"/>
                </a:lnTo>
                <a:lnTo>
                  <a:pt x="337" y="129"/>
                </a:lnTo>
                <a:lnTo>
                  <a:pt x="337" y="129"/>
                </a:lnTo>
                <a:lnTo>
                  <a:pt x="334" y="151"/>
                </a:lnTo>
                <a:lnTo>
                  <a:pt x="333" y="161"/>
                </a:lnTo>
                <a:lnTo>
                  <a:pt x="333" y="164"/>
                </a:lnTo>
                <a:lnTo>
                  <a:pt x="334" y="166"/>
                </a:lnTo>
                <a:lnTo>
                  <a:pt x="334" y="166"/>
                </a:lnTo>
                <a:lnTo>
                  <a:pt x="342" y="172"/>
                </a:lnTo>
                <a:lnTo>
                  <a:pt x="349" y="177"/>
                </a:lnTo>
                <a:lnTo>
                  <a:pt x="349" y="177"/>
                </a:lnTo>
                <a:lnTo>
                  <a:pt x="350" y="178"/>
                </a:lnTo>
                <a:lnTo>
                  <a:pt x="350" y="181"/>
                </a:lnTo>
                <a:lnTo>
                  <a:pt x="349" y="192"/>
                </a:lnTo>
                <a:lnTo>
                  <a:pt x="348" y="203"/>
                </a:lnTo>
                <a:lnTo>
                  <a:pt x="346" y="213"/>
                </a:lnTo>
                <a:lnTo>
                  <a:pt x="346" y="213"/>
                </a:lnTo>
                <a:lnTo>
                  <a:pt x="349" y="218"/>
                </a:lnTo>
                <a:lnTo>
                  <a:pt x="352" y="225"/>
                </a:lnTo>
                <a:lnTo>
                  <a:pt x="366" y="240"/>
                </a:lnTo>
                <a:lnTo>
                  <a:pt x="384" y="257"/>
                </a:lnTo>
                <a:lnTo>
                  <a:pt x="355" y="269"/>
                </a:lnTo>
                <a:close/>
                <a:moveTo>
                  <a:pt x="640" y="111"/>
                </a:moveTo>
                <a:lnTo>
                  <a:pt x="640" y="111"/>
                </a:lnTo>
                <a:lnTo>
                  <a:pt x="643" y="109"/>
                </a:lnTo>
                <a:lnTo>
                  <a:pt x="647" y="109"/>
                </a:lnTo>
                <a:lnTo>
                  <a:pt x="651" y="111"/>
                </a:lnTo>
                <a:lnTo>
                  <a:pt x="651" y="111"/>
                </a:lnTo>
                <a:lnTo>
                  <a:pt x="652" y="114"/>
                </a:lnTo>
                <a:lnTo>
                  <a:pt x="653" y="117"/>
                </a:lnTo>
                <a:lnTo>
                  <a:pt x="652" y="121"/>
                </a:lnTo>
                <a:lnTo>
                  <a:pt x="636" y="129"/>
                </a:lnTo>
                <a:lnTo>
                  <a:pt x="640" y="111"/>
                </a:lnTo>
                <a:close/>
                <a:moveTo>
                  <a:pt x="637" y="154"/>
                </a:moveTo>
                <a:lnTo>
                  <a:pt x="637" y="154"/>
                </a:lnTo>
                <a:lnTo>
                  <a:pt x="647" y="151"/>
                </a:lnTo>
                <a:lnTo>
                  <a:pt x="653" y="150"/>
                </a:lnTo>
                <a:lnTo>
                  <a:pt x="655" y="150"/>
                </a:lnTo>
                <a:lnTo>
                  <a:pt x="657" y="151"/>
                </a:lnTo>
                <a:lnTo>
                  <a:pt x="657" y="151"/>
                </a:lnTo>
                <a:lnTo>
                  <a:pt x="657" y="157"/>
                </a:lnTo>
                <a:lnTo>
                  <a:pt x="658" y="162"/>
                </a:lnTo>
                <a:lnTo>
                  <a:pt x="657" y="166"/>
                </a:lnTo>
                <a:lnTo>
                  <a:pt x="657" y="168"/>
                </a:lnTo>
                <a:lnTo>
                  <a:pt x="654" y="171"/>
                </a:lnTo>
                <a:lnTo>
                  <a:pt x="652" y="172"/>
                </a:lnTo>
                <a:lnTo>
                  <a:pt x="652" y="172"/>
                </a:lnTo>
                <a:lnTo>
                  <a:pt x="646" y="174"/>
                </a:lnTo>
                <a:lnTo>
                  <a:pt x="641" y="175"/>
                </a:lnTo>
                <a:lnTo>
                  <a:pt x="636" y="174"/>
                </a:lnTo>
                <a:lnTo>
                  <a:pt x="637" y="154"/>
                </a:lnTo>
                <a:close/>
                <a:moveTo>
                  <a:pt x="363" y="109"/>
                </a:moveTo>
                <a:lnTo>
                  <a:pt x="360" y="150"/>
                </a:lnTo>
                <a:lnTo>
                  <a:pt x="349" y="141"/>
                </a:lnTo>
                <a:lnTo>
                  <a:pt x="349" y="141"/>
                </a:lnTo>
                <a:lnTo>
                  <a:pt x="354" y="117"/>
                </a:lnTo>
                <a:lnTo>
                  <a:pt x="354" y="117"/>
                </a:lnTo>
                <a:lnTo>
                  <a:pt x="354" y="114"/>
                </a:lnTo>
                <a:lnTo>
                  <a:pt x="355" y="111"/>
                </a:lnTo>
                <a:lnTo>
                  <a:pt x="358" y="110"/>
                </a:lnTo>
                <a:lnTo>
                  <a:pt x="362" y="109"/>
                </a:lnTo>
                <a:lnTo>
                  <a:pt x="363" y="109"/>
                </a:lnTo>
                <a:lnTo>
                  <a:pt x="363" y="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8A06684D-18FE-4151-841D-E56582AE1133}"/>
              </a:ext>
            </a:extLst>
          </p:cNvPr>
          <p:cNvSpPr>
            <a:spLocks/>
          </p:cNvSpPr>
          <p:nvPr/>
        </p:nvSpPr>
        <p:spPr bwMode="auto">
          <a:xfrm>
            <a:off x="7941532" y="4710995"/>
            <a:ext cx="1403346" cy="1643678"/>
          </a:xfrm>
          <a:custGeom>
            <a:avLst/>
            <a:gdLst>
              <a:gd name="T0" fmla="*/ 519 w 1162"/>
              <a:gd name="T1" fmla="*/ 242 h 1361"/>
              <a:gd name="T2" fmla="*/ 430 w 1162"/>
              <a:gd name="T3" fmla="*/ 357 h 1361"/>
              <a:gd name="T4" fmla="*/ 353 w 1162"/>
              <a:gd name="T5" fmla="*/ 446 h 1361"/>
              <a:gd name="T6" fmla="*/ 243 w 1162"/>
              <a:gd name="T7" fmla="*/ 568 h 1361"/>
              <a:gd name="T8" fmla="*/ 246 w 1162"/>
              <a:gd name="T9" fmla="*/ 596 h 1361"/>
              <a:gd name="T10" fmla="*/ 124 w 1162"/>
              <a:gd name="T11" fmla="*/ 923 h 1361"/>
              <a:gd name="T12" fmla="*/ 50 w 1162"/>
              <a:gd name="T13" fmla="*/ 1009 h 1361"/>
              <a:gd name="T14" fmla="*/ 21 w 1162"/>
              <a:gd name="T15" fmla="*/ 1097 h 1361"/>
              <a:gd name="T16" fmla="*/ 5 w 1162"/>
              <a:gd name="T17" fmla="*/ 1168 h 1361"/>
              <a:gd name="T18" fmla="*/ 10 w 1162"/>
              <a:gd name="T19" fmla="*/ 1212 h 1361"/>
              <a:gd name="T20" fmla="*/ 26 w 1162"/>
              <a:gd name="T21" fmla="*/ 1315 h 1361"/>
              <a:gd name="T22" fmla="*/ 57 w 1162"/>
              <a:gd name="T23" fmla="*/ 1318 h 1361"/>
              <a:gd name="T24" fmla="*/ 99 w 1162"/>
              <a:gd name="T25" fmla="*/ 1231 h 1361"/>
              <a:gd name="T26" fmla="*/ 95 w 1162"/>
              <a:gd name="T27" fmla="*/ 1183 h 1361"/>
              <a:gd name="T28" fmla="*/ 124 w 1162"/>
              <a:gd name="T29" fmla="*/ 1125 h 1361"/>
              <a:gd name="T30" fmla="*/ 262 w 1162"/>
              <a:gd name="T31" fmla="*/ 1019 h 1361"/>
              <a:gd name="T32" fmla="*/ 301 w 1162"/>
              <a:gd name="T33" fmla="*/ 957 h 1361"/>
              <a:gd name="T34" fmla="*/ 358 w 1162"/>
              <a:gd name="T35" fmla="*/ 842 h 1361"/>
              <a:gd name="T36" fmla="*/ 410 w 1162"/>
              <a:gd name="T37" fmla="*/ 835 h 1361"/>
              <a:gd name="T38" fmla="*/ 512 w 1162"/>
              <a:gd name="T39" fmla="*/ 942 h 1361"/>
              <a:gd name="T40" fmla="*/ 560 w 1162"/>
              <a:gd name="T41" fmla="*/ 1022 h 1361"/>
              <a:gd name="T42" fmla="*/ 579 w 1162"/>
              <a:gd name="T43" fmla="*/ 1122 h 1361"/>
              <a:gd name="T44" fmla="*/ 602 w 1162"/>
              <a:gd name="T45" fmla="*/ 1303 h 1361"/>
              <a:gd name="T46" fmla="*/ 611 w 1162"/>
              <a:gd name="T47" fmla="*/ 1360 h 1361"/>
              <a:gd name="T48" fmla="*/ 775 w 1162"/>
              <a:gd name="T49" fmla="*/ 1352 h 1361"/>
              <a:gd name="T50" fmla="*/ 779 w 1162"/>
              <a:gd name="T51" fmla="*/ 1328 h 1361"/>
              <a:gd name="T52" fmla="*/ 703 w 1162"/>
              <a:gd name="T53" fmla="*/ 1265 h 1361"/>
              <a:gd name="T54" fmla="*/ 707 w 1162"/>
              <a:gd name="T55" fmla="*/ 1174 h 1361"/>
              <a:gd name="T56" fmla="*/ 696 w 1162"/>
              <a:gd name="T57" fmla="*/ 978 h 1361"/>
              <a:gd name="T58" fmla="*/ 685 w 1162"/>
              <a:gd name="T59" fmla="*/ 923 h 1361"/>
              <a:gd name="T60" fmla="*/ 608 w 1162"/>
              <a:gd name="T61" fmla="*/ 756 h 1361"/>
              <a:gd name="T62" fmla="*/ 632 w 1162"/>
              <a:gd name="T63" fmla="*/ 712 h 1361"/>
              <a:gd name="T64" fmla="*/ 748 w 1162"/>
              <a:gd name="T65" fmla="*/ 760 h 1361"/>
              <a:gd name="T66" fmla="*/ 774 w 1162"/>
              <a:gd name="T67" fmla="*/ 746 h 1361"/>
              <a:gd name="T68" fmla="*/ 837 w 1162"/>
              <a:gd name="T69" fmla="*/ 708 h 1361"/>
              <a:gd name="T70" fmla="*/ 935 w 1162"/>
              <a:gd name="T71" fmla="*/ 624 h 1361"/>
              <a:gd name="T72" fmla="*/ 933 w 1162"/>
              <a:gd name="T73" fmla="*/ 554 h 1361"/>
              <a:gd name="T74" fmla="*/ 867 w 1162"/>
              <a:gd name="T75" fmla="*/ 515 h 1361"/>
              <a:gd name="T76" fmla="*/ 799 w 1162"/>
              <a:gd name="T77" fmla="*/ 499 h 1361"/>
              <a:gd name="T78" fmla="*/ 882 w 1162"/>
              <a:gd name="T79" fmla="*/ 494 h 1361"/>
              <a:gd name="T80" fmla="*/ 1008 w 1162"/>
              <a:gd name="T81" fmla="*/ 554 h 1361"/>
              <a:gd name="T82" fmla="*/ 1071 w 1162"/>
              <a:gd name="T83" fmla="*/ 590 h 1361"/>
              <a:gd name="T84" fmla="*/ 1105 w 1162"/>
              <a:gd name="T85" fmla="*/ 605 h 1361"/>
              <a:gd name="T86" fmla="*/ 1127 w 1162"/>
              <a:gd name="T87" fmla="*/ 580 h 1361"/>
              <a:gd name="T88" fmla="*/ 1159 w 1162"/>
              <a:gd name="T89" fmla="*/ 586 h 1361"/>
              <a:gd name="T90" fmla="*/ 1147 w 1162"/>
              <a:gd name="T91" fmla="*/ 549 h 1361"/>
              <a:gd name="T92" fmla="*/ 1124 w 1162"/>
              <a:gd name="T93" fmla="*/ 535 h 1361"/>
              <a:gd name="T94" fmla="*/ 1053 w 1162"/>
              <a:gd name="T95" fmla="*/ 498 h 1361"/>
              <a:gd name="T96" fmla="*/ 1010 w 1162"/>
              <a:gd name="T97" fmla="*/ 477 h 1361"/>
              <a:gd name="T98" fmla="*/ 878 w 1162"/>
              <a:gd name="T99" fmla="*/ 390 h 1361"/>
              <a:gd name="T100" fmla="*/ 844 w 1162"/>
              <a:gd name="T101" fmla="*/ 356 h 1361"/>
              <a:gd name="T102" fmla="*/ 814 w 1162"/>
              <a:gd name="T103" fmla="*/ 283 h 1361"/>
              <a:gd name="T104" fmla="*/ 839 w 1162"/>
              <a:gd name="T105" fmla="*/ 253 h 1361"/>
              <a:gd name="T106" fmla="*/ 868 w 1162"/>
              <a:gd name="T107" fmla="*/ 169 h 1361"/>
              <a:gd name="T108" fmla="*/ 895 w 1162"/>
              <a:gd name="T109" fmla="*/ 97 h 1361"/>
              <a:gd name="T110" fmla="*/ 884 w 1162"/>
              <a:gd name="T111" fmla="*/ 45 h 1361"/>
              <a:gd name="T112" fmla="*/ 873 w 1162"/>
              <a:gd name="T113" fmla="*/ 25 h 1361"/>
              <a:gd name="T114" fmla="*/ 794 w 1162"/>
              <a:gd name="T115" fmla="*/ 6 h 1361"/>
              <a:gd name="T116" fmla="*/ 731 w 1162"/>
              <a:gd name="T117" fmla="*/ 1 h 1361"/>
              <a:gd name="T118" fmla="*/ 648 w 1162"/>
              <a:gd name="T119" fmla="*/ 26 h 1361"/>
              <a:gd name="T120" fmla="*/ 614 w 1162"/>
              <a:gd name="T121" fmla="*/ 83 h 1361"/>
              <a:gd name="T122" fmla="*/ 598 w 1162"/>
              <a:gd name="T123" fmla="*/ 131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2" h="1361">
                <a:moveTo>
                  <a:pt x="609" y="157"/>
                </a:moveTo>
                <a:lnTo>
                  <a:pt x="605" y="186"/>
                </a:lnTo>
                <a:lnTo>
                  <a:pt x="605" y="186"/>
                </a:lnTo>
                <a:lnTo>
                  <a:pt x="593" y="192"/>
                </a:lnTo>
                <a:lnTo>
                  <a:pt x="576" y="203"/>
                </a:lnTo>
                <a:lnTo>
                  <a:pt x="550" y="220"/>
                </a:lnTo>
                <a:lnTo>
                  <a:pt x="550" y="220"/>
                </a:lnTo>
                <a:lnTo>
                  <a:pt x="519" y="242"/>
                </a:lnTo>
                <a:lnTo>
                  <a:pt x="494" y="264"/>
                </a:lnTo>
                <a:lnTo>
                  <a:pt x="483" y="275"/>
                </a:lnTo>
                <a:lnTo>
                  <a:pt x="473" y="285"/>
                </a:lnTo>
                <a:lnTo>
                  <a:pt x="466" y="294"/>
                </a:lnTo>
                <a:lnTo>
                  <a:pt x="461" y="303"/>
                </a:lnTo>
                <a:lnTo>
                  <a:pt x="461" y="303"/>
                </a:lnTo>
                <a:lnTo>
                  <a:pt x="448" y="327"/>
                </a:lnTo>
                <a:lnTo>
                  <a:pt x="430" y="357"/>
                </a:lnTo>
                <a:lnTo>
                  <a:pt x="405" y="397"/>
                </a:lnTo>
                <a:lnTo>
                  <a:pt x="402" y="412"/>
                </a:lnTo>
                <a:lnTo>
                  <a:pt x="381" y="431"/>
                </a:lnTo>
                <a:lnTo>
                  <a:pt x="381" y="431"/>
                </a:lnTo>
                <a:lnTo>
                  <a:pt x="377" y="432"/>
                </a:lnTo>
                <a:lnTo>
                  <a:pt x="368" y="436"/>
                </a:lnTo>
                <a:lnTo>
                  <a:pt x="360" y="440"/>
                </a:lnTo>
                <a:lnTo>
                  <a:pt x="353" y="446"/>
                </a:lnTo>
                <a:lnTo>
                  <a:pt x="343" y="453"/>
                </a:lnTo>
                <a:lnTo>
                  <a:pt x="334" y="463"/>
                </a:lnTo>
                <a:lnTo>
                  <a:pt x="334" y="463"/>
                </a:lnTo>
                <a:lnTo>
                  <a:pt x="307" y="492"/>
                </a:lnTo>
                <a:lnTo>
                  <a:pt x="276" y="526"/>
                </a:lnTo>
                <a:lnTo>
                  <a:pt x="261" y="542"/>
                </a:lnTo>
                <a:lnTo>
                  <a:pt x="250" y="556"/>
                </a:lnTo>
                <a:lnTo>
                  <a:pt x="243" y="568"/>
                </a:lnTo>
                <a:lnTo>
                  <a:pt x="242" y="572"/>
                </a:lnTo>
                <a:lnTo>
                  <a:pt x="240" y="575"/>
                </a:lnTo>
                <a:lnTo>
                  <a:pt x="240" y="575"/>
                </a:lnTo>
                <a:lnTo>
                  <a:pt x="244" y="583"/>
                </a:lnTo>
                <a:lnTo>
                  <a:pt x="246" y="589"/>
                </a:lnTo>
                <a:lnTo>
                  <a:pt x="248" y="592"/>
                </a:lnTo>
                <a:lnTo>
                  <a:pt x="246" y="596"/>
                </a:lnTo>
                <a:lnTo>
                  <a:pt x="246" y="596"/>
                </a:lnTo>
                <a:lnTo>
                  <a:pt x="231" y="641"/>
                </a:lnTo>
                <a:lnTo>
                  <a:pt x="199" y="737"/>
                </a:lnTo>
                <a:lnTo>
                  <a:pt x="156" y="876"/>
                </a:lnTo>
                <a:lnTo>
                  <a:pt x="136" y="929"/>
                </a:lnTo>
                <a:lnTo>
                  <a:pt x="136" y="929"/>
                </a:lnTo>
                <a:lnTo>
                  <a:pt x="134" y="926"/>
                </a:lnTo>
                <a:lnTo>
                  <a:pt x="130" y="925"/>
                </a:lnTo>
                <a:lnTo>
                  <a:pt x="124" y="923"/>
                </a:lnTo>
                <a:lnTo>
                  <a:pt x="117" y="925"/>
                </a:lnTo>
                <a:lnTo>
                  <a:pt x="108" y="928"/>
                </a:lnTo>
                <a:lnTo>
                  <a:pt x="97" y="937"/>
                </a:lnTo>
                <a:lnTo>
                  <a:pt x="84" y="951"/>
                </a:lnTo>
                <a:lnTo>
                  <a:pt x="84" y="951"/>
                </a:lnTo>
                <a:lnTo>
                  <a:pt x="71" y="968"/>
                </a:lnTo>
                <a:lnTo>
                  <a:pt x="60" y="989"/>
                </a:lnTo>
                <a:lnTo>
                  <a:pt x="50" y="1009"/>
                </a:lnTo>
                <a:lnTo>
                  <a:pt x="42" y="1030"/>
                </a:lnTo>
                <a:lnTo>
                  <a:pt x="36" y="1048"/>
                </a:lnTo>
                <a:lnTo>
                  <a:pt x="31" y="1064"/>
                </a:lnTo>
                <a:lnTo>
                  <a:pt x="27" y="1081"/>
                </a:lnTo>
                <a:lnTo>
                  <a:pt x="27" y="1081"/>
                </a:lnTo>
                <a:lnTo>
                  <a:pt x="27" y="1087"/>
                </a:lnTo>
                <a:lnTo>
                  <a:pt x="26" y="1091"/>
                </a:lnTo>
                <a:lnTo>
                  <a:pt x="21" y="1097"/>
                </a:lnTo>
                <a:lnTo>
                  <a:pt x="21" y="1097"/>
                </a:lnTo>
                <a:lnTo>
                  <a:pt x="11" y="1108"/>
                </a:lnTo>
                <a:lnTo>
                  <a:pt x="10" y="1111"/>
                </a:lnTo>
                <a:lnTo>
                  <a:pt x="9" y="1118"/>
                </a:lnTo>
                <a:lnTo>
                  <a:pt x="9" y="1118"/>
                </a:lnTo>
                <a:lnTo>
                  <a:pt x="8" y="1144"/>
                </a:lnTo>
                <a:lnTo>
                  <a:pt x="5" y="1168"/>
                </a:lnTo>
                <a:lnTo>
                  <a:pt x="5" y="1168"/>
                </a:lnTo>
                <a:lnTo>
                  <a:pt x="4" y="1177"/>
                </a:lnTo>
                <a:lnTo>
                  <a:pt x="2" y="1183"/>
                </a:lnTo>
                <a:lnTo>
                  <a:pt x="0" y="1189"/>
                </a:lnTo>
                <a:lnTo>
                  <a:pt x="0" y="1192"/>
                </a:lnTo>
                <a:lnTo>
                  <a:pt x="3" y="1195"/>
                </a:lnTo>
                <a:lnTo>
                  <a:pt x="3" y="1195"/>
                </a:lnTo>
                <a:lnTo>
                  <a:pt x="9" y="1205"/>
                </a:lnTo>
                <a:lnTo>
                  <a:pt x="10" y="1212"/>
                </a:lnTo>
                <a:lnTo>
                  <a:pt x="10" y="1212"/>
                </a:lnTo>
                <a:lnTo>
                  <a:pt x="10" y="1230"/>
                </a:lnTo>
                <a:lnTo>
                  <a:pt x="11" y="1246"/>
                </a:lnTo>
                <a:lnTo>
                  <a:pt x="13" y="1265"/>
                </a:lnTo>
                <a:lnTo>
                  <a:pt x="15" y="1285"/>
                </a:lnTo>
                <a:lnTo>
                  <a:pt x="19" y="1302"/>
                </a:lnTo>
                <a:lnTo>
                  <a:pt x="22" y="1309"/>
                </a:lnTo>
                <a:lnTo>
                  <a:pt x="26" y="1315"/>
                </a:lnTo>
                <a:lnTo>
                  <a:pt x="29" y="1320"/>
                </a:lnTo>
                <a:lnTo>
                  <a:pt x="34" y="1322"/>
                </a:lnTo>
                <a:lnTo>
                  <a:pt x="34" y="1322"/>
                </a:lnTo>
                <a:lnTo>
                  <a:pt x="39" y="1323"/>
                </a:lnTo>
                <a:lnTo>
                  <a:pt x="44" y="1323"/>
                </a:lnTo>
                <a:lnTo>
                  <a:pt x="49" y="1322"/>
                </a:lnTo>
                <a:lnTo>
                  <a:pt x="54" y="1321"/>
                </a:lnTo>
                <a:lnTo>
                  <a:pt x="57" y="1318"/>
                </a:lnTo>
                <a:lnTo>
                  <a:pt x="61" y="1315"/>
                </a:lnTo>
                <a:lnTo>
                  <a:pt x="67" y="1305"/>
                </a:lnTo>
                <a:lnTo>
                  <a:pt x="73" y="1295"/>
                </a:lnTo>
                <a:lnTo>
                  <a:pt x="79" y="1283"/>
                </a:lnTo>
                <a:lnTo>
                  <a:pt x="88" y="1263"/>
                </a:lnTo>
                <a:lnTo>
                  <a:pt x="88" y="1263"/>
                </a:lnTo>
                <a:lnTo>
                  <a:pt x="95" y="1246"/>
                </a:lnTo>
                <a:lnTo>
                  <a:pt x="99" y="1231"/>
                </a:lnTo>
                <a:lnTo>
                  <a:pt x="100" y="1220"/>
                </a:lnTo>
                <a:lnTo>
                  <a:pt x="99" y="1213"/>
                </a:lnTo>
                <a:lnTo>
                  <a:pt x="99" y="1213"/>
                </a:lnTo>
                <a:lnTo>
                  <a:pt x="96" y="1206"/>
                </a:lnTo>
                <a:lnTo>
                  <a:pt x="94" y="1198"/>
                </a:lnTo>
                <a:lnTo>
                  <a:pt x="93" y="1194"/>
                </a:lnTo>
                <a:lnTo>
                  <a:pt x="94" y="1188"/>
                </a:lnTo>
                <a:lnTo>
                  <a:pt x="95" y="1183"/>
                </a:lnTo>
                <a:lnTo>
                  <a:pt x="99" y="1175"/>
                </a:lnTo>
                <a:lnTo>
                  <a:pt x="99" y="1175"/>
                </a:lnTo>
                <a:lnTo>
                  <a:pt x="111" y="1158"/>
                </a:lnTo>
                <a:lnTo>
                  <a:pt x="114" y="1152"/>
                </a:lnTo>
                <a:lnTo>
                  <a:pt x="119" y="1144"/>
                </a:lnTo>
                <a:lnTo>
                  <a:pt x="119" y="1144"/>
                </a:lnTo>
                <a:lnTo>
                  <a:pt x="123" y="1134"/>
                </a:lnTo>
                <a:lnTo>
                  <a:pt x="124" y="1125"/>
                </a:lnTo>
                <a:lnTo>
                  <a:pt x="125" y="1116"/>
                </a:lnTo>
                <a:lnTo>
                  <a:pt x="125" y="1116"/>
                </a:lnTo>
                <a:lnTo>
                  <a:pt x="180" y="1074"/>
                </a:lnTo>
                <a:lnTo>
                  <a:pt x="221" y="1042"/>
                </a:lnTo>
                <a:lnTo>
                  <a:pt x="238" y="1031"/>
                </a:lnTo>
                <a:lnTo>
                  <a:pt x="250" y="1024"/>
                </a:lnTo>
                <a:lnTo>
                  <a:pt x="250" y="1024"/>
                </a:lnTo>
                <a:lnTo>
                  <a:pt x="262" y="1019"/>
                </a:lnTo>
                <a:lnTo>
                  <a:pt x="270" y="1015"/>
                </a:lnTo>
                <a:lnTo>
                  <a:pt x="273" y="1011"/>
                </a:lnTo>
                <a:lnTo>
                  <a:pt x="279" y="1003"/>
                </a:lnTo>
                <a:lnTo>
                  <a:pt x="279" y="1003"/>
                </a:lnTo>
                <a:lnTo>
                  <a:pt x="286" y="990"/>
                </a:lnTo>
                <a:lnTo>
                  <a:pt x="294" y="975"/>
                </a:lnTo>
                <a:lnTo>
                  <a:pt x="301" y="957"/>
                </a:lnTo>
                <a:lnTo>
                  <a:pt x="301" y="957"/>
                </a:lnTo>
                <a:lnTo>
                  <a:pt x="311" y="931"/>
                </a:lnTo>
                <a:lnTo>
                  <a:pt x="324" y="898"/>
                </a:lnTo>
                <a:lnTo>
                  <a:pt x="324" y="898"/>
                </a:lnTo>
                <a:lnTo>
                  <a:pt x="330" y="885"/>
                </a:lnTo>
                <a:lnTo>
                  <a:pt x="335" y="872"/>
                </a:lnTo>
                <a:lnTo>
                  <a:pt x="342" y="860"/>
                </a:lnTo>
                <a:lnTo>
                  <a:pt x="352" y="848"/>
                </a:lnTo>
                <a:lnTo>
                  <a:pt x="358" y="842"/>
                </a:lnTo>
                <a:lnTo>
                  <a:pt x="363" y="838"/>
                </a:lnTo>
                <a:lnTo>
                  <a:pt x="370" y="834"/>
                </a:lnTo>
                <a:lnTo>
                  <a:pt x="377" y="831"/>
                </a:lnTo>
                <a:lnTo>
                  <a:pt x="385" y="830"/>
                </a:lnTo>
                <a:lnTo>
                  <a:pt x="392" y="830"/>
                </a:lnTo>
                <a:lnTo>
                  <a:pt x="392" y="830"/>
                </a:lnTo>
                <a:lnTo>
                  <a:pt x="402" y="831"/>
                </a:lnTo>
                <a:lnTo>
                  <a:pt x="410" y="835"/>
                </a:lnTo>
                <a:lnTo>
                  <a:pt x="420" y="841"/>
                </a:lnTo>
                <a:lnTo>
                  <a:pt x="430" y="847"/>
                </a:lnTo>
                <a:lnTo>
                  <a:pt x="439" y="855"/>
                </a:lnTo>
                <a:lnTo>
                  <a:pt x="449" y="864"/>
                </a:lnTo>
                <a:lnTo>
                  <a:pt x="468" y="885"/>
                </a:lnTo>
                <a:lnTo>
                  <a:pt x="485" y="905"/>
                </a:lnTo>
                <a:lnTo>
                  <a:pt x="501" y="925"/>
                </a:lnTo>
                <a:lnTo>
                  <a:pt x="512" y="942"/>
                </a:lnTo>
                <a:lnTo>
                  <a:pt x="519" y="954"/>
                </a:lnTo>
                <a:lnTo>
                  <a:pt x="519" y="954"/>
                </a:lnTo>
                <a:lnTo>
                  <a:pt x="530" y="972"/>
                </a:lnTo>
                <a:lnTo>
                  <a:pt x="543" y="991"/>
                </a:lnTo>
                <a:lnTo>
                  <a:pt x="554" y="1008"/>
                </a:lnTo>
                <a:lnTo>
                  <a:pt x="559" y="1015"/>
                </a:lnTo>
                <a:lnTo>
                  <a:pt x="560" y="1022"/>
                </a:lnTo>
                <a:lnTo>
                  <a:pt x="560" y="1022"/>
                </a:lnTo>
                <a:lnTo>
                  <a:pt x="563" y="1031"/>
                </a:lnTo>
                <a:lnTo>
                  <a:pt x="568" y="1042"/>
                </a:lnTo>
                <a:lnTo>
                  <a:pt x="570" y="1054"/>
                </a:lnTo>
                <a:lnTo>
                  <a:pt x="571" y="1062"/>
                </a:lnTo>
                <a:lnTo>
                  <a:pt x="573" y="1070"/>
                </a:lnTo>
                <a:lnTo>
                  <a:pt x="573" y="1070"/>
                </a:lnTo>
                <a:lnTo>
                  <a:pt x="574" y="1093"/>
                </a:lnTo>
                <a:lnTo>
                  <a:pt x="579" y="1122"/>
                </a:lnTo>
                <a:lnTo>
                  <a:pt x="590" y="1179"/>
                </a:lnTo>
                <a:lnTo>
                  <a:pt x="590" y="1179"/>
                </a:lnTo>
                <a:lnTo>
                  <a:pt x="597" y="1217"/>
                </a:lnTo>
                <a:lnTo>
                  <a:pt x="599" y="1231"/>
                </a:lnTo>
                <a:lnTo>
                  <a:pt x="600" y="1247"/>
                </a:lnTo>
                <a:lnTo>
                  <a:pt x="600" y="1247"/>
                </a:lnTo>
                <a:lnTo>
                  <a:pt x="602" y="1283"/>
                </a:lnTo>
                <a:lnTo>
                  <a:pt x="602" y="1303"/>
                </a:lnTo>
                <a:lnTo>
                  <a:pt x="602" y="1303"/>
                </a:lnTo>
                <a:lnTo>
                  <a:pt x="606" y="1312"/>
                </a:lnTo>
                <a:lnTo>
                  <a:pt x="611" y="1321"/>
                </a:lnTo>
                <a:lnTo>
                  <a:pt x="613" y="1326"/>
                </a:lnTo>
                <a:lnTo>
                  <a:pt x="613" y="1332"/>
                </a:lnTo>
                <a:lnTo>
                  <a:pt x="613" y="1332"/>
                </a:lnTo>
                <a:lnTo>
                  <a:pt x="613" y="1350"/>
                </a:lnTo>
                <a:lnTo>
                  <a:pt x="611" y="1360"/>
                </a:lnTo>
                <a:lnTo>
                  <a:pt x="611" y="1360"/>
                </a:lnTo>
                <a:lnTo>
                  <a:pt x="680" y="1361"/>
                </a:lnTo>
                <a:lnTo>
                  <a:pt x="733" y="1361"/>
                </a:lnTo>
                <a:lnTo>
                  <a:pt x="752" y="1360"/>
                </a:lnTo>
                <a:lnTo>
                  <a:pt x="763" y="1358"/>
                </a:lnTo>
                <a:lnTo>
                  <a:pt x="763" y="1358"/>
                </a:lnTo>
                <a:lnTo>
                  <a:pt x="769" y="1355"/>
                </a:lnTo>
                <a:lnTo>
                  <a:pt x="775" y="1352"/>
                </a:lnTo>
                <a:lnTo>
                  <a:pt x="780" y="1348"/>
                </a:lnTo>
                <a:lnTo>
                  <a:pt x="782" y="1344"/>
                </a:lnTo>
                <a:lnTo>
                  <a:pt x="785" y="1340"/>
                </a:lnTo>
                <a:lnTo>
                  <a:pt x="786" y="1337"/>
                </a:lnTo>
                <a:lnTo>
                  <a:pt x="786" y="1333"/>
                </a:lnTo>
                <a:lnTo>
                  <a:pt x="783" y="1332"/>
                </a:lnTo>
                <a:lnTo>
                  <a:pt x="783" y="1332"/>
                </a:lnTo>
                <a:lnTo>
                  <a:pt x="779" y="1328"/>
                </a:lnTo>
                <a:lnTo>
                  <a:pt x="771" y="1326"/>
                </a:lnTo>
                <a:lnTo>
                  <a:pt x="762" y="1321"/>
                </a:lnTo>
                <a:lnTo>
                  <a:pt x="748" y="1311"/>
                </a:lnTo>
                <a:lnTo>
                  <a:pt x="748" y="1311"/>
                </a:lnTo>
                <a:lnTo>
                  <a:pt x="733" y="1297"/>
                </a:lnTo>
                <a:lnTo>
                  <a:pt x="718" y="1282"/>
                </a:lnTo>
                <a:lnTo>
                  <a:pt x="703" y="1265"/>
                </a:lnTo>
                <a:lnTo>
                  <a:pt x="703" y="1265"/>
                </a:lnTo>
                <a:lnTo>
                  <a:pt x="703" y="1266"/>
                </a:lnTo>
                <a:lnTo>
                  <a:pt x="705" y="1266"/>
                </a:lnTo>
                <a:lnTo>
                  <a:pt x="705" y="1266"/>
                </a:lnTo>
                <a:lnTo>
                  <a:pt x="706" y="1262"/>
                </a:lnTo>
                <a:lnTo>
                  <a:pt x="707" y="1246"/>
                </a:lnTo>
                <a:lnTo>
                  <a:pt x="707" y="1246"/>
                </a:lnTo>
                <a:lnTo>
                  <a:pt x="707" y="1207"/>
                </a:lnTo>
                <a:lnTo>
                  <a:pt x="707" y="1174"/>
                </a:lnTo>
                <a:lnTo>
                  <a:pt x="707" y="1174"/>
                </a:lnTo>
                <a:lnTo>
                  <a:pt x="713" y="1034"/>
                </a:lnTo>
                <a:lnTo>
                  <a:pt x="706" y="998"/>
                </a:lnTo>
                <a:lnTo>
                  <a:pt x="706" y="998"/>
                </a:lnTo>
                <a:lnTo>
                  <a:pt x="705" y="998"/>
                </a:lnTo>
                <a:lnTo>
                  <a:pt x="702" y="995"/>
                </a:lnTo>
                <a:lnTo>
                  <a:pt x="700" y="989"/>
                </a:lnTo>
                <a:lnTo>
                  <a:pt x="696" y="978"/>
                </a:lnTo>
                <a:lnTo>
                  <a:pt x="696" y="978"/>
                </a:lnTo>
                <a:lnTo>
                  <a:pt x="695" y="974"/>
                </a:lnTo>
                <a:lnTo>
                  <a:pt x="695" y="978"/>
                </a:lnTo>
                <a:lnTo>
                  <a:pt x="696" y="988"/>
                </a:lnTo>
                <a:lnTo>
                  <a:pt x="696" y="988"/>
                </a:lnTo>
                <a:lnTo>
                  <a:pt x="688" y="940"/>
                </a:lnTo>
                <a:lnTo>
                  <a:pt x="688" y="940"/>
                </a:lnTo>
                <a:lnTo>
                  <a:pt x="685" y="923"/>
                </a:lnTo>
                <a:lnTo>
                  <a:pt x="680" y="906"/>
                </a:lnTo>
                <a:lnTo>
                  <a:pt x="676" y="889"/>
                </a:lnTo>
                <a:lnTo>
                  <a:pt x="670" y="872"/>
                </a:lnTo>
                <a:lnTo>
                  <a:pt x="656" y="842"/>
                </a:lnTo>
                <a:lnTo>
                  <a:pt x="643" y="814"/>
                </a:lnTo>
                <a:lnTo>
                  <a:pt x="630" y="790"/>
                </a:lnTo>
                <a:lnTo>
                  <a:pt x="619" y="772"/>
                </a:lnTo>
                <a:lnTo>
                  <a:pt x="608" y="756"/>
                </a:lnTo>
                <a:lnTo>
                  <a:pt x="579" y="677"/>
                </a:lnTo>
                <a:lnTo>
                  <a:pt x="600" y="665"/>
                </a:lnTo>
                <a:lnTo>
                  <a:pt x="600" y="665"/>
                </a:lnTo>
                <a:lnTo>
                  <a:pt x="603" y="672"/>
                </a:lnTo>
                <a:lnTo>
                  <a:pt x="606" y="681"/>
                </a:lnTo>
                <a:lnTo>
                  <a:pt x="613" y="691"/>
                </a:lnTo>
                <a:lnTo>
                  <a:pt x="621" y="702"/>
                </a:lnTo>
                <a:lnTo>
                  <a:pt x="632" y="712"/>
                </a:lnTo>
                <a:lnTo>
                  <a:pt x="646" y="723"/>
                </a:lnTo>
                <a:lnTo>
                  <a:pt x="655" y="728"/>
                </a:lnTo>
                <a:lnTo>
                  <a:pt x="663" y="733"/>
                </a:lnTo>
                <a:lnTo>
                  <a:pt x="663" y="733"/>
                </a:lnTo>
                <a:lnTo>
                  <a:pt x="683" y="740"/>
                </a:lnTo>
                <a:lnTo>
                  <a:pt x="700" y="748"/>
                </a:lnTo>
                <a:lnTo>
                  <a:pt x="728" y="756"/>
                </a:lnTo>
                <a:lnTo>
                  <a:pt x="748" y="760"/>
                </a:lnTo>
                <a:lnTo>
                  <a:pt x="754" y="760"/>
                </a:lnTo>
                <a:lnTo>
                  <a:pt x="758" y="760"/>
                </a:lnTo>
                <a:lnTo>
                  <a:pt x="758" y="760"/>
                </a:lnTo>
                <a:lnTo>
                  <a:pt x="760" y="758"/>
                </a:lnTo>
                <a:lnTo>
                  <a:pt x="762" y="757"/>
                </a:lnTo>
                <a:lnTo>
                  <a:pt x="765" y="752"/>
                </a:lnTo>
                <a:lnTo>
                  <a:pt x="770" y="748"/>
                </a:lnTo>
                <a:lnTo>
                  <a:pt x="774" y="746"/>
                </a:lnTo>
                <a:lnTo>
                  <a:pt x="777" y="745"/>
                </a:lnTo>
                <a:lnTo>
                  <a:pt x="777" y="745"/>
                </a:lnTo>
                <a:lnTo>
                  <a:pt x="782" y="745"/>
                </a:lnTo>
                <a:lnTo>
                  <a:pt x="787" y="743"/>
                </a:lnTo>
                <a:lnTo>
                  <a:pt x="800" y="734"/>
                </a:lnTo>
                <a:lnTo>
                  <a:pt x="817" y="722"/>
                </a:lnTo>
                <a:lnTo>
                  <a:pt x="837" y="708"/>
                </a:lnTo>
                <a:lnTo>
                  <a:pt x="837" y="708"/>
                </a:lnTo>
                <a:lnTo>
                  <a:pt x="863" y="691"/>
                </a:lnTo>
                <a:lnTo>
                  <a:pt x="893" y="670"/>
                </a:lnTo>
                <a:lnTo>
                  <a:pt x="907" y="660"/>
                </a:lnTo>
                <a:lnTo>
                  <a:pt x="918" y="651"/>
                </a:lnTo>
                <a:lnTo>
                  <a:pt x="927" y="643"/>
                </a:lnTo>
                <a:lnTo>
                  <a:pt x="931" y="636"/>
                </a:lnTo>
                <a:lnTo>
                  <a:pt x="931" y="636"/>
                </a:lnTo>
                <a:lnTo>
                  <a:pt x="935" y="624"/>
                </a:lnTo>
                <a:lnTo>
                  <a:pt x="939" y="611"/>
                </a:lnTo>
                <a:lnTo>
                  <a:pt x="939" y="603"/>
                </a:lnTo>
                <a:lnTo>
                  <a:pt x="937" y="594"/>
                </a:lnTo>
                <a:lnTo>
                  <a:pt x="936" y="584"/>
                </a:lnTo>
                <a:lnTo>
                  <a:pt x="934" y="573"/>
                </a:lnTo>
                <a:lnTo>
                  <a:pt x="934" y="573"/>
                </a:lnTo>
                <a:lnTo>
                  <a:pt x="933" y="562"/>
                </a:lnTo>
                <a:lnTo>
                  <a:pt x="933" y="554"/>
                </a:lnTo>
                <a:lnTo>
                  <a:pt x="933" y="543"/>
                </a:lnTo>
                <a:lnTo>
                  <a:pt x="933" y="539"/>
                </a:lnTo>
                <a:lnTo>
                  <a:pt x="929" y="535"/>
                </a:lnTo>
                <a:lnTo>
                  <a:pt x="923" y="532"/>
                </a:lnTo>
                <a:lnTo>
                  <a:pt x="912" y="528"/>
                </a:lnTo>
                <a:lnTo>
                  <a:pt x="912" y="528"/>
                </a:lnTo>
                <a:lnTo>
                  <a:pt x="888" y="521"/>
                </a:lnTo>
                <a:lnTo>
                  <a:pt x="867" y="515"/>
                </a:lnTo>
                <a:lnTo>
                  <a:pt x="851" y="512"/>
                </a:lnTo>
                <a:lnTo>
                  <a:pt x="845" y="512"/>
                </a:lnTo>
                <a:lnTo>
                  <a:pt x="840" y="512"/>
                </a:lnTo>
                <a:lnTo>
                  <a:pt x="840" y="512"/>
                </a:lnTo>
                <a:lnTo>
                  <a:pt x="810" y="520"/>
                </a:lnTo>
                <a:lnTo>
                  <a:pt x="810" y="520"/>
                </a:lnTo>
                <a:lnTo>
                  <a:pt x="804" y="509"/>
                </a:lnTo>
                <a:lnTo>
                  <a:pt x="799" y="499"/>
                </a:lnTo>
                <a:lnTo>
                  <a:pt x="796" y="486"/>
                </a:lnTo>
                <a:lnTo>
                  <a:pt x="796" y="486"/>
                </a:lnTo>
                <a:lnTo>
                  <a:pt x="791" y="472"/>
                </a:lnTo>
                <a:lnTo>
                  <a:pt x="786" y="459"/>
                </a:lnTo>
                <a:lnTo>
                  <a:pt x="781" y="446"/>
                </a:lnTo>
                <a:lnTo>
                  <a:pt x="781" y="446"/>
                </a:lnTo>
                <a:lnTo>
                  <a:pt x="817" y="463"/>
                </a:lnTo>
                <a:lnTo>
                  <a:pt x="882" y="494"/>
                </a:lnTo>
                <a:lnTo>
                  <a:pt x="882" y="494"/>
                </a:lnTo>
                <a:lnTo>
                  <a:pt x="914" y="510"/>
                </a:lnTo>
                <a:lnTo>
                  <a:pt x="950" y="526"/>
                </a:lnTo>
                <a:lnTo>
                  <a:pt x="977" y="539"/>
                </a:lnTo>
                <a:lnTo>
                  <a:pt x="991" y="546"/>
                </a:lnTo>
                <a:lnTo>
                  <a:pt x="991" y="546"/>
                </a:lnTo>
                <a:lnTo>
                  <a:pt x="998" y="550"/>
                </a:lnTo>
                <a:lnTo>
                  <a:pt x="1008" y="554"/>
                </a:lnTo>
                <a:lnTo>
                  <a:pt x="1021" y="558"/>
                </a:lnTo>
                <a:lnTo>
                  <a:pt x="1021" y="558"/>
                </a:lnTo>
                <a:lnTo>
                  <a:pt x="1055" y="579"/>
                </a:lnTo>
                <a:lnTo>
                  <a:pt x="1055" y="579"/>
                </a:lnTo>
                <a:lnTo>
                  <a:pt x="1059" y="582"/>
                </a:lnTo>
                <a:lnTo>
                  <a:pt x="1061" y="585"/>
                </a:lnTo>
                <a:lnTo>
                  <a:pt x="1065" y="588"/>
                </a:lnTo>
                <a:lnTo>
                  <a:pt x="1071" y="590"/>
                </a:lnTo>
                <a:lnTo>
                  <a:pt x="1071" y="590"/>
                </a:lnTo>
                <a:lnTo>
                  <a:pt x="1077" y="594"/>
                </a:lnTo>
                <a:lnTo>
                  <a:pt x="1082" y="596"/>
                </a:lnTo>
                <a:lnTo>
                  <a:pt x="1088" y="600"/>
                </a:lnTo>
                <a:lnTo>
                  <a:pt x="1096" y="603"/>
                </a:lnTo>
                <a:lnTo>
                  <a:pt x="1096" y="603"/>
                </a:lnTo>
                <a:lnTo>
                  <a:pt x="1101" y="605"/>
                </a:lnTo>
                <a:lnTo>
                  <a:pt x="1105" y="605"/>
                </a:lnTo>
                <a:lnTo>
                  <a:pt x="1108" y="603"/>
                </a:lnTo>
                <a:lnTo>
                  <a:pt x="1112" y="602"/>
                </a:lnTo>
                <a:lnTo>
                  <a:pt x="1116" y="598"/>
                </a:lnTo>
                <a:lnTo>
                  <a:pt x="1118" y="595"/>
                </a:lnTo>
                <a:lnTo>
                  <a:pt x="1118" y="595"/>
                </a:lnTo>
                <a:lnTo>
                  <a:pt x="1119" y="590"/>
                </a:lnTo>
                <a:lnTo>
                  <a:pt x="1122" y="585"/>
                </a:lnTo>
                <a:lnTo>
                  <a:pt x="1127" y="580"/>
                </a:lnTo>
                <a:lnTo>
                  <a:pt x="1143" y="580"/>
                </a:lnTo>
                <a:lnTo>
                  <a:pt x="1143" y="580"/>
                </a:lnTo>
                <a:lnTo>
                  <a:pt x="1146" y="583"/>
                </a:lnTo>
                <a:lnTo>
                  <a:pt x="1151" y="588"/>
                </a:lnTo>
                <a:lnTo>
                  <a:pt x="1153" y="590"/>
                </a:lnTo>
                <a:lnTo>
                  <a:pt x="1156" y="590"/>
                </a:lnTo>
                <a:lnTo>
                  <a:pt x="1158" y="590"/>
                </a:lnTo>
                <a:lnTo>
                  <a:pt x="1159" y="586"/>
                </a:lnTo>
                <a:lnTo>
                  <a:pt x="1159" y="586"/>
                </a:lnTo>
                <a:lnTo>
                  <a:pt x="1160" y="583"/>
                </a:lnTo>
                <a:lnTo>
                  <a:pt x="1162" y="579"/>
                </a:lnTo>
                <a:lnTo>
                  <a:pt x="1160" y="572"/>
                </a:lnTo>
                <a:lnTo>
                  <a:pt x="1157" y="565"/>
                </a:lnTo>
                <a:lnTo>
                  <a:pt x="1153" y="558"/>
                </a:lnTo>
                <a:lnTo>
                  <a:pt x="1153" y="558"/>
                </a:lnTo>
                <a:lnTo>
                  <a:pt x="1147" y="549"/>
                </a:lnTo>
                <a:lnTo>
                  <a:pt x="1146" y="545"/>
                </a:lnTo>
                <a:lnTo>
                  <a:pt x="1143" y="544"/>
                </a:lnTo>
                <a:lnTo>
                  <a:pt x="1143" y="544"/>
                </a:lnTo>
                <a:lnTo>
                  <a:pt x="1135" y="543"/>
                </a:lnTo>
                <a:lnTo>
                  <a:pt x="1129" y="542"/>
                </a:lnTo>
                <a:lnTo>
                  <a:pt x="1129" y="542"/>
                </a:lnTo>
                <a:lnTo>
                  <a:pt x="1128" y="540"/>
                </a:lnTo>
                <a:lnTo>
                  <a:pt x="1124" y="535"/>
                </a:lnTo>
                <a:lnTo>
                  <a:pt x="1116" y="529"/>
                </a:lnTo>
                <a:lnTo>
                  <a:pt x="1102" y="522"/>
                </a:lnTo>
                <a:lnTo>
                  <a:pt x="1102" y="522"/>
                </a:lnTo>
                <a:lnTo>
                  <a:pt x="1072" y="508"/>
                </a:lnTo>
                <a:lnTo>
                  <a:pt x="1053" y="502"/>
                </a:lnTo>
                <a:lnTo>
                  <a:pt x="1053" y="502"/>
                </a:lnTo>
                <a:lnTo>
                  <a:pt x="1053" y="500"/>
                </a:lnTo>
                <a:lnTo>
                  <a:pt x="1053" y="498"/>
                </a:lnTo>
                <a:lnTo>
                  <a:pt x="1051" y="494"/>
                </a:lnTo>
                <a:lnTo>
                  <a:pt x="1047" y="489"/>
                </a:lnTo>
                <a:lnTo>
                  <a:pt x="1047" y="489"/>
                </a:lnTo>
                <a:lnTo>
                  <a:pt x="1039" y="486"/>
                </a:lnTo>
                <a:lnTo>
                  <a:pt x="1032" y="485"/>
                </a:lnTo>
                <a:lnTo>
                  <a:pt x="1023" y="483"/>
                </a:lnTo>
                <a:lnTo>
                  <a:pt x="1023" y="483"/>
                </a:lnTo>
                <a:lnTo>
                  <a:pt x="1010" y="477"/>
                </a:lnTo>
                <a:lnTo>
                  <a:pt x="983" y="462"/>
                </a:lnTo>
                <a:lnTo>
                  <a:pt x="945" y="440"/>
                </a:lnTo>
                <a:lnTo>
                  <a:pt x="945" y="440"/>
                </a:lnTo>
                <a:lnTo>
                  <a:pt x="927" y="419"/>
                </a:lnTo>
                <a:lnTo>
                  <a:pt x="913" y="405"/>
                </a:lnTo>
                <a:lnTo>
                  <a:pt x="906" y="398"/>
                </a:lnTo>
                <a:lnTo>
                  <a:pt x="906" y="398"/>
                </a:lnTo>
                <a:lnTo>
                  <a:pt x="878" y="390"/>
                </a:lnTo>
                <a:lnTo>
                  <a:pt x="851" y="383"/>
                </a:lnTo>
                <a:lnTo>
                  <a:pt x="851" y="383"/>
                </a:lnTo>
                <a:lnTo>
                  <a:pt x="850" y="380"/>
                </a:lnTo>
                <a:lnTo>
                  <a:pt x="849" y="373"/>
                </a:lnTo>
                <a:lnTo>
                  <a:pt x="847" y="365"/>
                </a:lnTo>
                <a:lnTo>
                  <a:pt x="845" y="360"/>
                </a:lnTo>
                <a:lnTo>
                  <a:pt x="844" y="356"/>
                </a:lnTo>
                <a:lnTo>
                  <a:pt x="844" y="356"/>
                </a:lnTo>
                <a:lnTo>
                  <a:pt x="836" y="344"/>
                </a:lnTo>
                <a:lnTo>
                  <a:pt x="830" y="332"/>
                </a:lnTo>
                <a:lnTo>
                  <a:pt x="830" y="332"/>
                </a:lnTo>
                <a:lnTo>
                  <a:pt x="813" y="315"/>
                </a:lnTo>
                <a:lnTo>
                  <a:pt x="800" y="302"/>
                </a:lnTo>
                <a:lnTo>
                  <a:pt x="786" y="288"/>
                </a:lnTo>
                <a:lnTo>
                  <a:pt x="786" y="288"/>
                </a:lnTo>
                <a:lnTo>
                  <a:pt x="814" y="283"/>
                </a:lnTo>
                <a:lnTo>
                  <a:pt x="814" y="283"/>
                </a:lnTo>
                <a:lnTo>
                  <a:pt x="819" y="282"/>
                </a:lnTo>
                <a:lnTo>
                  <a:pt x="823" y="281"/>
                </a:lnTo>
                <a:lnTo>
                  <a:pt x="826" y="277"/>
                </a:lnTo>
                <a:lnTo>
                  <a:pt x="830" y="275"/>
                </a:lnTo>
                <a:lnTo>
                  <a:pt x="834" y="265"/>
                </a:lnTo>
                <a:lnTo>
                  <a:pt x="839" y="253"/>
                </a:lnTo>
                <a:lnTo>
                  <a:pt x="839" y="253"/>
                </a:lnTo>
                <a:lnTo>
                  <a:pt x="851" y="225"/>
                </a:lnTo>
                <a:lnTo>
                  <a:pt x="857" y="209"/>
                </a:lnTo>
                <a:lnTo>
                  <a:pt x="857" y="209"/>
                </a:lnTo>
                <a:lnTo>
                  <a:pt x="861" y="201"/>
                </a:lnTo>
                <a:lnTo>
                  <a:pt x="865" y="190"/>
                </a:lnTo>
                <a:lnTo>
                  <a:pt x="865" y="190"/>
                </a:lnTo>
                <a:lnTo>
                  <a:pt x="867" y="177"/>
                </a:lnTo>
                <a:lnTo>
                  <a:pt x="868" y="169"/>
                </a:lnTo>
                <a:lnTo>
                  <a:pt x="868" y="169"/>
                </a:lnTo>
                <a:lnTo>
                  <a:pt x="879" y="144"/>
                </a:lnTo>
                <a:lnTo>
                  <a:pt x="889" y="125"/>
                </a:lnTo>
                <a:lnTo>
                  <a:pt x="891" y="116"/>
                </a:lnTo>
                <a:lnTo>
                  <a:pt x="894" y="110"/>
                </a:lnTo>
                <a:lnTo>
                  <a:pt x="894" y="110"/>
                </a:lnTo>
                <a:lnTo>
                  <a:pt x="894" y="103"/>
                </a:lnTo>
                <a:lnTo>
                  <a:pt x="895" y="97"/>
                </a:lnTo>
                <a:lnTo>
                  <a:pt x="894" y="93"/>
                </a:lnTo>
                <a:lnTo>
                  <a:pt x="890" y="91"/>
                </a:lnTo>
                <a:lnTo>
                  <a:pt x="890" y="91"/>
                </a:lnTo>
                <a:lnTo>
                  <a:pt x="878" y="82"/>
                </a:lnTo>
                <a:lnTo>
                  <a:pt x="878" y="82"/>
                </a:lnTo>
                <a:lnTo>
                  <a:pt x="882" y="68"/>
                </a:lnTo>
                <a:lnTo>
                  <a:pt x="883" y="54"/>
                </a:lnTo>
                <a:lnTo>
                  <a:pt x="884" y="45"/>
                </a:lnTo>
                <a:lnTo>
                  <a:pt x="884" y="45"/>
                </a:lnTo>
                <a:lnTo>
                  <a:pt x="884" y="37"/>
                </a:lnTo>
                <a:lnTo>
                  <a:pt x="882" y="30"/>
                </a:lnTo>
                <a:lnTo>
                  <a:pt x="879" y="25"/>
                </a:lnTo>
                <a:lnTo>
                  <a:pt x="878" y="24"/>
                </a:lnTo>
                <a:lnTo>
                  <a:pt x="876" y="24"/>
                </a:lnTo>
                <a:lnTo>
                  <a:pt x="876" y="24"/>
                </a:lnTo>
                <a:lnTo>
                  <a:pt x="873" y="25"/>
                </a:lnTo>
                <a:lnTo>
                  <a:pt x="871" y="28"/>
                </a:lnTo>
                <a:lnTo>
                  <a:pt x="866" y="35"/>
                </a:lnTo>
                <a:lnTo>
                  <a:pt x="860" y="45"/>
                </a:lnTo>
                <a:lnTo>
                  <a:pt x="860" y="45"/>
                </a:lnTo>
                <a:lnTo>
                  <a:pt x="831" y="26"/>
                </a:lnTo>
                <a:lnTo>
                  <a:pt x="809" y="13"/>
                </a:lnTo>
                <a:lnTo>
                  <a:pt x="799" y="8"/>
                </a:lnTo>
                <a:lnTo>
                  <a:pt x="794" y="6"/>
                </a:lnTo>
                <a:lnTo>
                  <a:pt x="794" y="6"/>
                </a:lnTo>
                <a:lnTo>
                  <a:pt x="775" y="2"/>
                </a:lnTo>
                <a:lnTo>
                  <a:pt x="757" y="1"/>
                </a:lnTo>
                <a:lnTo>
                  <a:pt x="757" y="1"/>
                </a:lnTo>
                <a:lnTo>
                  <a:pt x="745" y="0"/>
                </a:lnTo>
                <a:lnTo>
                  <a:pt x="739" y="0"/>
                </a:lnTo>
                <a:lnTo>
                  <a:pt x="731" y="1"/>
                </a:lnTo>
                <a:lnTo>
                  <a:pt x="731" y="1"/>
                </a:lnTo>
                <a:lnTo>
                  <a:pt x="725" y="2"/>
                </a:lnTo>
                <a:lnTo>
                  <a:pt x="722" y="2"/>
                </a:lnTo>
                <a:lnTo>
                  <a:pt x="716" y="3"/>
                </a:lnTo>
                <a:lnTo>
                  <a:pt x="703" y="6"/>
                </a:lnTo>
                <a:lnTo>
                  <a:pt x="703" y="6"/>
                </a:lnTo>
                <a:lnTo>
                  <a:pt x="668" y="18"/>
                </a:lnTo>
                <a:lnTo>
                  <a:pt x="653" y="24"/>
                </a:lnTo>
                <a:lnTo>
                  <a:pt x="648" y="26"/>
                </a:lnTo>
                <a:lnTo>
                  <a:pt x="644" y="29"/>
                </a:lnTo>
                <a:lnTo>
                  <a:pt x="644" y="29"/>
                </a:lnTo>
                <a:lnTo>
                  <a:pt x="631" y="41"/>
                </a:lnTo>
                <a:lnTo>
                  <a:pt x="625" y="47"/>
                </a:lnTo>
                <a:lnTo>
                  <a:pt x="622" y="51"/>
                </a:lnTo>
                <a:lnTo>
                  <a:pt x="621" y="54"/>
                </a:lnTo>
                <a:lnTo>
                  <a:pt x="621" y="54"/>
                </a:lnTo>
                <a:lnTo>
                  <a:pt x="614" y="83"/>
                </a:lnTo>
                <a:lnTo>
                  <a:pt x="609" y="106"/>
                </a:lnTo>
                <a:lnTo>
                  <a:pt x="609" y="106"/>
                </a:lnTo>
                <a:lnTo>
                  <a:pt x="608" y="110"/>
                </a:lnTo>
                <a:lnTo>
                  <a:pt x="605" y="114"/>
                </a:lnTo>
                <a:lnTo>
                  <a:pt x="602" y="117"/>
                </a:lnTo>
                <a:lnTo>
                  <a:pt x="602" y="117"/>
                </a:lnTo>
                <a:lnTo>
                  <a:pt x="600" y="121"/>
                </a:lnTo>
                <a:lnTo>
                  <a:pt x="598" y="131"/>
                </a:lnTo>
                <a:lnTo>
                  <a:pt x="598" y="131"/>
                </a:lnTo>
                <a:lnTo>
                  <a:pt x="597" y="137"/>
                </a:lnTo>
                <a:lnTo>
                  <a:pt x="597" y="143"/>
                </a:lnTo>
                <a:lnTo>
                  <a:pt x="598" y="149"/>
                </a:lnTo>
                <a:lnTo>
                  <a:pt x="608" y="152"/>
                </a:lnTo>
                <a:lnTo>
                  <a:pt x="609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8">
            <a:extLst>
              <a:ext uri="{FF2B5EF4-FFF2-40B4-BE49-F238E27FC236}">
                <a16:creationId xmlns:a16="http://schemas.microsoft.com/office/drawing/2014/main" id="{0AD13590-CA6F-4076-8B8B-0FE3604F3FFA}"/>
              </a:ext>
            </a:extLst>
          </p:cNvPr>
          <p:cNvSpPr>
            <a:spLocks noEditPoints="1"/>
          </p:cNvSpPr>
          <p:nvPr/>
        </p:nvSpPr>
        <p:spPr bwMode="auto">
          <a:xfrm>
            <a:off x="4159937" y="2799496"/>
            <a:ext cx="1511919" cy="1597534"/>
          </a:xfrm>
          <a:custGeom>
            <a:avLst/>
            <a:gdLst>
              <a:gd name="T0" fmla="*/ 315 w 830"/>
              <a:gd name="T1" fmla="*/ 264 h 877"/>
              <a:gd name="T2" fmla="*/ 320 w 830"/>
              <a:gd name="T3" fmla="*/ 330 h 877"/>
              <a:gd name="T4" fmla="*/ 342 w 830"/>
              <a:gd name="T5" fmla="*/ 322 h 877"/>
              <a:gd name="T6" fmla="*/ 384 w 830"/>
              <a:gd name="T7" fmla="*/ 371 h 877"/>
              <a:gd name="T8" fmla="*/ 402 w 830"/>
              <a:gd name="T9" fmla="*/ 442 h 877"/>
              <a:gd name="T10" fmla="*/ 308 w 830"/>
              <a:gd name="T11" fmla="*/ 422 h 877"/>
              <a:gd name="T12" fmla="*/ 303 w 830"/>
              <a:gd name="T13" fmla="*/ 388 h 877"/>
              <a:gd name="T14" fmla="*/ 244 w 830"/>
              <a:gd name="T15" fmla="*/ 415 h 877"/>
              <a:gd name="T16" fmla="*/ 218 w 830"/>
              <a:gd name="T17" fmla="*/ 392 h 877"/>
              <a:gd name="T18" fmla="*/ 196 w 830"/>
              <a:gd name="T19" fmla="*/ 368 h 877"/>
              <a:gd name="T20" fmla="*/ 159 w 830"/>
              <a:gd name="T21" fmla="*/ 333 h 877"/>
              <a:gd name="T22" fmla="*/ 42 w 830"/>
              <a:gd name="T23" fmla="*/ 296 h 877"/>
              <a:gd name="T24" fmla="*/ 21 w 830"/>
              <a:gd name="T25" fmla="*/ 316 h 877"/>
              <a:gd name="T26" fmla="*/ 0 w 830"/>
              <a:gd name="T27" fmla="*/ 379 h 877"/>
              <a:gd name="T28" fmla="*/ 19 w 830"/>
              <a:gd name="T29" fmla="*/ 471 h 877"/>
              <a:gd name="T30" fmla="*/ 114 w 830"/>
              <a:gd name="T31" fmla="*/ 482 h 877"/>
              <a:gd name="T32" fmla="*/ 179 w 830"/>
              <a:gd name="T33" fmla="*/ 477 h 877"/>
              <a:gd name="T34" fmla="*/ 210 w 830"/>
              <a:gd name="T35" fmla="*/ 504 h 877"/>
              <a:gd name="T36" fmla="*/ 192 w 830"/>
              <a:gd name="T37" fmla="*/ 548 h 877"/>
              <a:gd name="T38" fmla="*/ 226 w 830"/>
              <a:gd name="T39" fmla="*/ 618 h 877"/>
              <a:gd name="T40" fmla="*/ 290 w 830"/>
              <a:gd name="T41" fmla="*/ 719 h 877"/>
              <a:gd name="T42" fmla="*/ 231 w 830"/>
              <a:gd name="T43" fmla="*/ 726 h 877"/>
              <a:gd name="T44" fmla="*/ 256 w 830"/>
              <a:gd name="T45" fmla="*/ 780 h 877"/>
              <a:gd name="T46" fmla="*/ 312 w 830"/>
              <a:gd name="T47" fmla="*/ 800 h 877"/>
              <a:gd name="T48" fmla="*/ 466 w 830"/>
              <a:gd name="T49" fmla="*/ 805 h 877"/>
              <a:gd name="T50" fmla="*/ 485 w 830"/>
              <a:gd name="T51" fmla="*/ 785 h 877"/>
              <a:gd name="T52" fmla="*/ 501 w 830"/>
              <a:gd name="T53" fmla="*/ 739 h 877"/>
              <a:gd name="T54" fmla="*/ 549 w 830"/>
              <a:gd name="T55" fmla="*/ 734 h 877"/>
              <a:gd name="T56" fmla="*/ 684 w 830"/>
              <a:gd name="T57" fmla="*/ 805 h 877"/>
              <a:gd name="T58" fmla="*/ 682 w 830"/>
              <a:gd name="T59" fmla="*/ 858 h 877"/>
              <a:gd name="T60" fmla="*/ 699 w 830"/>
              <a:gd name="T61" fmla="*/ 877 h 877"/>
              <a:gd name="T62" fmla="*/ 786 w 830"/>
              <a:gd name="T63" fmla="*/ 852 h 877"/>
              <a:gd name="T64" fmla="*/ 830 w 830"/>
              <a:gd name="T65" fmla="*/ 823 h 877"/>
              <a:gd name="T66" fmla="*/ 799 w 830"/>
              <a:gd name="T67" fmla="*/ 778 h 877"/>
              <a:gd name="T68" fmla="*/ 750 w 830"/>
              <a:gd name="T69" fmla="*/ 726 h 877"/>
              <a:gd name="T70" fmla="*/ 769 w 830"/>
              <a:gd name="T71" fmla="*/ 658 h 877"/>
              <a:gd name="T72" fmla="*/ 784 w 830"/>
              <a:gd name="T73" fmla="*/ 550 h 877"/>
              <a:gd name="T74" fmla="*/ 744 w 830"/>
              <a:gd name="T75" fmla="*/ 401 h 877"/>
              <a:gd name="T76" fmla="*/ 722 w 830"/>
              <a:gd name="T77" fmla="*/ 341 h 877"/>
              <a:gd name="T78" fmla="*/ 653 w 830"/>
              <a:gd name="T79" fmla="*/ 277 h 877"/>
              <a:gd name="T80" fmla="*/ 555 w 830"/>
              <a:gd name="T81" fmla="*/ 179 h 877"/>
              <a:gd name="T82" fmla="*/ 525 w 830"/>
              <a:gd name="T83" fmla="*/ 198 h 877"/>
              <a:gd name="T84" fmla="*/ 478 w 830"/>
              <a:gd name="T85" fmla="*/ 193 h 877"/>
              <a:gd name="T86" fmla="*/ 495 w 830"/>
              <a:gd name="T87" fmla="*/ 148 h 877"/>
              <a:gd name="T88" fmla="*/ 505 w 830"/>
              <a:gd name="T89" fmla="*/ 89 h 877"/>
              <a:gd name="T90" fmla="*/ 513 w 830"/>
              <a:gd name="T91" fmla="*/ 59 h 877"/>
              <a:gd name="T92" fmla="*/ 466 w 830"/>
              <a:gd name="T93" fmla="*/ 22 h 877"/>
              <a:gd name="T94" fmla="*/ 387 w 830"/>
              <a:gd name="T95" fmla="*/ 0 h 877"/>
              <a:gd name="T96" fmla="*/ 323 w 830"/>
              <a:gd name="T97" fmla="*/ 7 h 877"/>
              <a:gd name="T98" fmla="*/ 285 w 830"/>
              <a:gd name="T99" fmla="*/ 16 h 877"/>
              <a:gd name="T100" fmla="*/ 256 w 830"/>
              <a:gd name="T101" fmla="*/ 69 h 877"/>
              <a:gd name="T102" fmla="*/ 241 w 830"/>
              <a:gd name="T103" fmla="*/ 113 h 877"/>
              <a:gd name="T104" fmla="*/ 251 w 830"/>
              <a:gd name="T105" fmla="*/ 144 h 877"/>
              <a:gd name="T106" fmla="*/ 246 w 830"/>
              <a:gd name="T107" fmla="*/ 162 h 877"/>
              <a:gd name="T108" fmla="*/ 271 w 830"/>
              <a:gd name="T109" fmla="*/ 230 h 877"/>
              <a:gd name="T110" fmla="*/ 312 w 830"/>
              <a:gd name="T111" fmla="*/ 128 h 877"/>
              <a:gd name="T112" fmla="*/ 292 w 830"/>
              <a:gd name="T113" fmla="*/ 144 h 877"/>
              <a:gd name="T114" fmla="*/ 271 w 830"/>
              <a:gd name="T115" fmla="*/ 141 h 877"/>
              <a:gd name="T116" fmla="*/ 292 w 830"/>
              <a:gd name="T117" fmla="*/ 124 h 877"/>
              <a:gd name="T118" fmla="*/ 271 w 830"/>
              <a:gd name="T119" fmla="*/ 116 h 877"/>
              <a:gd name="T120" fmla="*/ 305 w 830"/>
              <a:gd name="T121" fmla="*/ 108 h 877"/>
              <a:gd name="T122" fmla="*/ 310 w 830"/>
              <a:gd name="T123" fmla="*/ 86 h 877"/>
              <a:gd name="T124" fmla="*/ 303 w 830"/>
              <a:gd name="T125" fmla="*/ 81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0" h="877">
                <a:moveTo>
                  <a:pt x="305" y="264"/>
                </a:moveTo>
                <a:lnTo>
                  <a:pt x="305" y="264"/>
                </a:lnTo>
                <a:lnTo>
                  <a:pt x="311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5" y="264"/>
                </a:lnTo>
                <a:lnTo>
                  <a:pt x="312" y="276"/>
                </a:lnTo>
                <a:lnTo>
                  <a:pt x="311" y="285"/>
                </a:lnTo>
                <a:lnTo>
                  <a:pt x="312" y="297"/>
                </a:lnTo>
                <a:lnTo>
                  <a:pt x="312" y="297"/>
                </a:lnTo>
                <a:lnTo>
                  <a:pt x="315" y="311"/>
                </a:lnTo>
                <a:lnTo>
                  <a:pt x="317" y="323"/>
                </a:lnTo>
                <a:lnTo>
                  <a:pt x="320" y="330"/>
                </a:lnTo>
                <a:lnTo>
                  <a:pt x="322" y="332"/>
                </a:lnTo>
                <a:lnTo>
                  <a:pt x="323" y="333"/>
                </a:lnTo>
                <a:lnTo>
                  <a:pt x="323" y="333"/>
                </a:lnTo>
                <a:lnTo>
                  <a:pt x="325" y="333"/>
                </a:lnTo>
                <a:lnTo>
                  <a:pt x="328" y="331"/>
                </a:lnTo>
                <a:lnTo>
                  <a:pt x="331" y="328"/>
                </a:lnTo>
                <a:lnTo>
                  <a:pt x="335" y="322"/>
                </a:lnTo>
                <a:lnTo>
                  <a:pt x="342" y="322"/>
                </a:lnTo>
                <a:lnTo>
                  <a:pt x="369" y="336"/>
                </a:lnTo>
                <a:lnTo>
                  <a:pt x="369" y="336"/>
                </a:lnTo>
                <a:lnTo>
                  <a:pt x="368" y="337"/>
                </a:lnTo>
                <a:lnTo>
                  <a:pt x="369" y="342"/>
                </a:lnTo>
                <a:lnTo>
                  <a:pt x="371" y="350"/>
                </a:lnTo>
                <a:lnTo>
                  <a:pt x="377" y="363"/>
                </a:lnTo>
                <a:lnTo>
                  <a:pt x="377" y="363"/>
                </a:lnTo>
                <a:lnTo>
                  <a:pt x="384" y="371"/>
                </a:lnTo>
                <a:lnTo>
                  <a:pt x="395" y="382"/>
                </a:lnTo>
                <a:lnTo>
                  <a:pt x="420" y="404"/>
                </a:lnTo>
                <a:lnTo>
                  <a:pt x="453" y="430"/>
                </a:lnTo>
                <a:lnTo>
                  <a:pt x="428" y="460"/>
                </a:lnTo>
                <a:lnTo>
                  <a:pt x="428" y="460"/>
                </a:lnTo>
                <a:lnTo>
                  <a:pt x="421" y="453"/>
                </a:lnTo>
                <a:lnTo>
                  <a:pt x="413" y="447"/>
                </a:lnTo>
                <a:lnTo>
                  <a:pt x="402" y="442"/>
                </a:lnTo>
                <a:lnTo>
                  <a:pt x="402" y="442"/>
                </a:lnTo>
                <a:lnTo>
                  <a:pt x="384" y="437"/>
                </a:lnTo>
                <a:lnTo>
                  <a:pt x="357" y="432"/>
                </a:lnTo>
                <a:lnTo>
                  <a:pt x="320" y="425"/>
                </a:lnTo>
                <a:lnTo>
                  <a:pt x="320" y="425"/>
                </a:lnTo>
                <a:lnTo>
                  <a:pt x="311" y="423"/>
                </a:lnTo>
                <a:lnTo>
                  <a:pt x="308" y="422"/>
                </a:lnTo>
                <a:lnTo>
                  <a:pt x="308" y="422"/>
                </a:lnTo>
                <a:lnTo>
                  <a:pt x="309" y="416"/>
                </a:lnTo>
                <a:lnTo>
                  <a:pt x="309" y="405"/>
                </a:lnTo>
                <a:lnTo>
                  <a:pt x="309" y="398"/>
                </a:lnTo>
                <a:lnTo>
                  <a:pt x="308" y="394"/>
                </a:lnTo>
                <a:lnTo>
                  <a:pt x="307" y="389"/>
                </a:lnTo>
                <a:lnTo>
                  <a:pt x="305" y="388"/>
                </a:lnTo>
                <a:lnTo>
                  <a:pt x="303" y="388"/>
                </a:lnTo>
                <a:lnTo>
                  <a:pt x="303" y="388"/>
                </a:lnTo>
                <a:lnTo>
                  <a:pt x="295" y="385"/>
                </a:lnTo>
                <a:lnTo>
                  <a:pt x="290" y="387"/>
                </a:lnTo>
                <a:lnTo>
                  <a:pt x="281" y="390"/>
                </a:lnTo>
                <a:lnTo>
                  <a:pt x="281" y="390"/>
                </a:lnTo>
                <a:lnTo>
                  <a:pt x="269" y="396"/>
                </a:lnTo>
                <a:lnTo>
                  <a:pt x="258" y="403"/>
                </a:lnTo>
                <a:lnTo>
                  <a:pt x="244" y="415"/>
                </a:lnTo>
                <a:lnTo>
                  <a:pt x="244" y="415"/>
                </a:lnTo>
                <a:lnTo>
                  <a:pt x="236" y="420"/>
                </a:lnTo>
                <a:lnTo>
                  <a:pt x="229" y="422"/>
                </a:lnTo>
                <a:lnTo>
                  <a:pt x="229" y="422"/>
                </a:lnTo>
                <a:lnTo>
                  <a:pt x="226" y="420"/>
                </a:lnTo>
                <a:lnTo>
                  <a:pt x="225" y="414"/>
                </a:lnTo>
                <a:lnTo>
                  <a:pt x="219" y="398"/>
                </a:lnTo>
                <a:lnTo>
                  <a:pt x="219" y="398"/>
                </a:lnTo>
                <a:lnTo>
                  <a:pt x="218" y="392"/>
                </a:lnTo>
                <a:lnTo>
                  <a:pt x="217" y="387"/>
                </a:lnTo>
                <a:lnTo>
                  <a:pt x="216" y="383"/>
                </a:lnTo>
                <a:lnTo>
                  <a:pt x="215" y="381"/>
                </a:lnTo>
                <a:lnTo>
                  <a:pt x="212" y="378"/>
                </a:lnTo>
                <a:lnTo>
                  <a:pt x="209" y="376"/>
                </a:lnTo>
                <a:lnTo>
                  <a:pt x="209" y="376"/>
                </a:lnTo>
                <a:lnTo>
                  <a:pt x="200" y="371"/>
                </a:lnTo>
                <a:lnTo>
                  <a:pt x="196" y="368"/>
                </a:lnTo>
                <a:lnTo>
                  <a:pt x="190" y="363"/>
                </a:lnTo>
                <a:lnTo>
                  <a:pt x="190" y="363"/>
                </a:lnTo>
                <a:lnTo>
                  <a:pt x="190" y="359"/>
                </a:lnTo>
                <a:lnTo>
                  <a:pt x="187" y="356"/>
                </a:lnTo>
                <a:lnTo>
                  <a:pt x="184" y="352"/>
                </a:lnTo>
                <a:lnTo>
                  <a:pt x="179" y="346"/>
                </a:lnTo>
                <a:lnTo>
                  <a:pt x="171" y="341"/>
                </a:lnTo>
                <a:lnTo>
                  <a:pt x="159" y="333"/>
                </a:lnTo>
                <a:lnTo>
                  <a:pt x="145" y="326"/>
                </a:lnTo>
                <a:lnTo>
                  <a:pt x="145" y="326"/>
                </a:lnTo>
                <a:lnTo>
                  <a:pt x="98" y="305"/>
                </a:lnTo>
                <a:lnTo>
                  <a:pt x="83" y="299"/>
                </a:lnTo>
                <a:lnTo>
                  <a:pt x="75" y="298"/>
                </a:lnTo>
                <a:lnTo>
                  <a:pt x="68" y="297"/>
                </a:lnTo>
                <a:lnTo>
                  <a:pt x="68" y="297"/>
                </a:lnTo>
                <a:lnTo>
                  <a:pt x="42" y="296"/>
                </a:lnTo>
                <a:lnTo>
                  <a:pt x="33" y="296"/>
                </a:lnTo>
                <a:lnTo>
                  <a:pt x="29" y="298"/>
                </a:lnTo>
                <a:lnTo>
                  <a:pt x="28" y="299"/>
                </a:lnTo>
                <a:lnTo>
                  <a:pt x="28" y="299"/>
                </a:lnTo>
                <a:lnTo>
                  <a:pt x="25" y="305"/>
                </a:lnTo>
                <a:lnTo>
                  <a:pt x="22" y="310"/>
                </a:lnTo>
                <a:lnTo>
                  <a:pt x="21" y="316"/>
                </a:lnTo>
                <a:lnTo>
                  <a:pt x="21" y="316"/>
                </a:lnTo>
                <a:lnTo>
                  <a:pt x="20" y="316"/>
                </a:lnTo>
                <a:lnTo>
                  <a:pt x="16" y="318"/>
                </a:lnTo>
                <a:lnTo>
                  <a:pt x="11" y="324"/>
                </a:lnTo>
                <a:lnTo>
                  <a:pt x="5" y="333"/>
                </a:lnTo>
                <a:lnTo>
                  <a:pt x="5" y="333"/>
                </a:lnTo>
                <a:lnTo>
                  <a:pt x="2" y="343"/>
                </a:lnTo>
                <a:lnTo>
                  <a:pt x="1" y="359"/>
                </a:lnTo>
                <a:lnTo>
                  <a:pt x="0" y="379"/>
                </a:lnTo>
                <a:lnTo>
                  <a:pt x="1" y="402"/>
                </a:lnTo>
                <a:lnTo>
                  <a:pt x="4" y="423"/>
                </a:lnTo>
                <a:lnTo>
                  <a:pt x="7" y="444"/>
                </a:lnTo>
                <a:lnTo>
                  <a:pt x="9" y="453"/>
                </a:lnTo>
                <a:lnTo>
                  <a:pt x="12" y="461"/>
                </a:lnTo>
                <a:lnTo>
                  <a:pt x="15" y="467"/>
                </a:lnTo>
                <a:lnTo>
                  <a:pt x="19" y="471"/>
                </a:lnTo>
                <a:lnTo>
                  <a:pt x="19" y="471"/>
                </a:lnTo>
                <a:lnTo>
                  <a:pt x="24" y="474"/>
                </a:lnTo>
                <a:lnTo>
                  <a:pt x="29" y="477"/>
                </a:lnTo>
                <a:lnTo>
                  <a:pt x="35" y="478"/>
                </a:lnTo>
                <a:lnTo>
                  <a:pt x="44" y="481"/>
                </a:lnTo>
                <a:lnTo>
                  <a:pt x="60" y="483"/>
                </a:lnTo>
                <a:lnTo>
                  <a:pt x="79" y="483"/>
                </a:lnTo>
                <a:lnTo>
                  <a:pt x="98" y="483"/>
                </a:lnTo>
                <a:lnTo>
                  <a:pt x="114" y="482"/>
                </a:lnTo>
                <a:lnTo>
                  <a:pt x="136" y="480"/>
                </a:lnTo>
                <a:lnTo>
                  <a:pt x="136" y="480"/>
                </a:lnTo>
                <a:lnTo>
                  <a:pt x="149" y="477"/>
                </a:lnTo>
                <a:lnTo>
                  <a:pt x="162" y="473"/>
                </a:lnTo>
                <a:lnTo>
                  <a:pt x="174" y="467"/>
                </a:lnTo>
                <a:lnTo>
                  <a:pt x="174" y="467"/>
                </a:lnTo>
                <a:lnTo>
                  <a:pt x="176" y="473"/>
                </a:lnTo>
                <a:lnTo>
                  <a:pt x="179" y="477"/>
                </a:lnTo>
                <a:lnTo>
                  <a:pt x="180" y="480"/>
                </a:lnTo>
                <a:lnTo>
                  <a:pt x="184" y="482"/>
                </a:lnTo>
                <a:lnTo>
                  <a:pt x="184" y="482"/>
                </a:lnTo>
                <a:lnTo>
                  <a:pt x="205" y="493"/>
                </a:lnTo>
                <a:lnTo>
                  <a:pt x="219" y="500"/>
                </a:lnTo>
                <a:lnTo>
                  <a:pt x="219" y="500"/>
                </a:lnTo>
                <a:lnTo>
                  <a:pt x="217" y="501"/>
                </a:lnTo>
                <a:lnTo>
                  <a:pt x="210" y="504"/>
                </a:lnTo>
                <a:lnTo>
                  <a:pt x="203" y="510"/>
                </a:lnTo>
                <a:lnTo>
                  <a:pt x="199" y="514"/>
                </a:lnTo>
                <a:lnTo>
                  <a:pt x="197" y="519"/>
                </a:lnTo>
                <a:lnTo>
                  <a:pt x="197" y="519"/>
                </a:lnTo>
                <a:lnTo>
                  <a:pt x="193" y="527"/>
                </a:lnTo>
                <a:lnTo>
                  <a:pt x="192" y="535"/>
                </a:lnTo>
                <a:lnTo>
                  <a:pt x="192" y="541"/>
                </a:lnTo>
                <a:lnTo>
                  <a:pt x="192" y="548"/>
                </a:lnTo>
                <a:lnTo>
                  <a:pt x="192" y="548"/>
                </a:lnTo>
                <a:lnTo>
                  <a:pt x="197" y="560"/>
                </a:lnTo>
                <a:lnTo>
                  <a:pt x="204" y="582"/>
                </a:lnTo>
                <a:lnTo>
                  <a:pt x="210" y="593"/>
                </a:lnTo>
                <a:lnTo>
                  <a:pt x="215" y="604"/>
                </a:lnTo>
                <a:lnTo>
                  <a:pt x="220" y="612"/>
                </a:lnTo>
                <a:lnTo>
                  <a:pt x="226" y="618"/>
                </a:lnTo>
                <a:lnTo>
                  <a:pt x="226" y="618"/>
                </a:lnTo>
                <a:lnTo>
                  <a:pt x="235" y="624"/>
                </a:lnTo>
                <a:lnTo>
                  <a:pt x="248" y="635"/>
                </a:lnTo>
                <a:lnTo>
                  <a:pt x="279" y="665"/>
                </a:lnTo>
                <a:lnTo>
                  <a:pt x="322" y="705"/>
                </a:lnTo>
                <a:lnTo>
                  <a:pt x="322" y="705"/>
                </a:lnTo>
                <a:lnTo>
                  <a:pt x="311" y="711"/>
                </a:lnTo>
                <a:lnTo>
                  <a:pt x="290" y="719"/>
                </a:lnTo>
                <a:lnTo>
                  <a:pt x="290" y="719"/>
                </a:lnTo>
                <a:lnTo>
                  <a:pt x="284" y="720"/>
                </a:lnTo>
                <a:lnTo>
                  <a:pt x="277" y="721"/>
                </a:lnTo>
                <a:lnTo>
                  <a:pt x="262" y="720"/>
                </a:lnTo>
                <a:lnTo>
                  <a:pt x="248" y="720"/>
                </a:lnTo>
                <a:lnTo>
                  <a:pt x="241" y="721"/>
                </a:lnTo>
                <a:lnTo>
                  <a:pt x="236" y="724"/>
                </a:lnTo>
                <a:lnTo>
                  <a:pt x="236" y="724"/>
                </a:lnTo>
                <a:lnTo>
                  <a:pt x="231" y="726"/>
                </a:lnTo>
                <a:lnTo>
                  <a:pt x="229" y="730"/>
                </a:lnTo>
                <a:lnTo>
                  <a:pt x="224" y="738"/>
                </a:lnTo>
                <a:lnTo>
                  <a:pt x="223" y="745"/>
                </a:lnTo>
                <a:lnTo>
                  <a:pt x="222" y="749"/>
                </a:lnTo>
                <a:lnTo>
                  <a:pt x="222" y="749"/>
                </a:lnTo>
                <a:lnTo>
                  <a:pt x="226" y="753"/>
                </a:lnTo>
                <a:lnTo>
                  <a:pt x="239" y="766"/>
                </a:lnTo>
                <a:lnTo>
                  <a:pt x="256" y="780"/>
                </a:lnTo>
                <a:lnTo>
                  <a:pt x="264" y="786"/>
                </a:lnTo>
                <a:lnTo>
                  <a:pt x="271" y="791"/>
                </a:lnTo>
                <a:lnTo>
                  <a:pt x="271" y="791"/>
                </a:lnTo>
                <a:lnTo>
                  <a:pt x="284" y="797"/>
                </a:lnTo>
                <a:lnTo>
                  <a:pt x="295" y="799"/>
                </a:lnTo>
                <a:lnTo>
                  <a:pt x="304" y="800"/>
                </a:lnTo>
                <a:lnTo>
                  <a:pt x="312" y="800"/>
                </a:lnTo>
                <a:lnTo>
                  <a:pt x="312" y="800"/>
                </a:lnTo>
                <a:lnTo>
                  <a:pt x="340" y="799"/>
                </a:lnTo>
                <a:lnTo>
                  <a:pt x="356" y="799"/>
                </a:lnTo>
                <a:lnTo>
                  <a:pt x="371" y="800"/>
                </a:lnTo>
                <a:lnTo>
                  <a:pt x="371" y="800"/>
                </a:lnTo>
                <a:lnTo>
                  <a:pt x="421" y="804"/>
                </a:lnTo>
                <a:lnTo>
                  <a:pt x="449" y="806"/>
                </a:lnTo>
                <a:lnTo>
                  <a:pt x="460" y="805"/>
                </a:lnTo>
                <a:lnTo>
                  <a:pt x="466" y="805"/>
                </a:lnTo>
                <a:lnTo>
                  <a:pt x="466" y="805"/>
                </a:lnTo>
                <a:lnTo>
                  <a:pt x="470" y="803"/>
                </a:lnTo>
                <a:lnTo>
                  <a:pt x="474" y="800"/>
                </a:lnTo>
                <a:lnTo>
                  <a:pt x="479" y="793"/>
                </a:lnTo>
                <a:lnTo>
                  <a:pt x="482" y="787"/>
                </a:lnTo>
                <a:lnTo>
                  <a:pt x="483" y="784"/>
                </a:lnTo>
                <a:lnTo>
                  <a:pt x="483" y="784"/>
                </a:lnTo>
                <a:lnTo>
                  <a:pt x="485" y="785"/>
                </a:lnTo>
                <a:lnTo>
                  <a:pt x="488" y="784"/>
                </a:lnTo>
                <a:lnTo>
                  <a:pt x="492" y="782"/>
                </a:lnTo>
                <a:lnTo>
                  <a:pt x="498" y="776"/>
                </a:lnTo>
                <a:lnTo>
                  <a:pt x="498" y="776"/>
                </a:lnTo>
                <a:lnTo>
                  <a:pt x="500" y="770"/>
                </a:lnTo>
                <a:lnTo>
                  <a:pt x="501" y="764"/>
                </a:lnTo>
                <a:lnTo>
                  <a:pt x="501" y="750"/>
                </a:lnTo>
                <a:lnTo>
                  <a:pt x="501" y="739"/>
                </a:lnTo>
                <a:lnTo>
                  <a:pt x="501" y="736"/>
                </a:lnTo>
                <a:lnTo>
                  <a:pt x="502" y="734"/>
                </a:lnTo>
                <a:lnTo>
                  <a:pt x="502" y="734"/>
                </a:lnTo>
                <a:lnTo>
                  <a:pt x="511" y="736"/>
                </a:lnTo>
                <a:lnTo>
                  <a:pt x="526" y="734"/>
                </a:lnTo>
                <a:lnTo>
                  <a:pt x="541" y="734"/>
                </a:lnTo>
                <a:lnTo>
                  <a:pt x="549" y="734"/>
                </a:lnTo>
                <a:lnTo>
                  <a:pt x="549" y="734"/>
                </a:lnTo>
                <a:lnTo>
                  <a:pt x="578" y="747"/>
                </a:lnTo>
                <a:lnTo>
                  <a:pt x="599" y="757"/>
                </a:lnTo>
                <a:lnTo>
                  <a:pt x="615" y="764"/>
                </a:lnTo>
                <a:lnTo>
                  <a:pt x="615" y="764"/>
                </a:lnTo>
                <a:lnTo>
                  <a:pt x="633" y="773"/>
                </a:lnTo>
                <a:lnTo>
                  <a:pt x="657" y="786"/>
                </a:lnTo>
                <a:lnTo>
                  <a:pt x="678" y="799"/>
                </a:lnTo>
                <a:lnTo>
                  <a:pt x="684" y="805"/>
                </a:lnTo>
                <a:lnTo>
                  <a:pt x="686" y="808"/>
                </a:lnTo>
                <a:lnTo>
                  <a:pt x="687" y="809"/>
                </a:lnTo>
                <a:lnTo>
                  <a:pt x="687" y="809"/>
                </a:lnTo>
                <a:lnTo>
                  <a:pt x="687" y="813"/>
                </a:lnTo>
                <a:lnTo>
                  <a:pt x="686" y="821"/>
                </a:lnTo>
                <a:lnTo>
                  <a:pt x="684" y="836"/>
                </a:lnTo>
                <a:lnTo>
                  <a:pt x="682" y="852"/>
                </a:lnTo>
                <a:lnTo>
                  <a:pt x="682" y="858"/>
                </a:lnTo>
                <a:lnTo>
                  <a:pt x="683" y="863"/>
                </a:lnTo>
                <a:lnTo>
                  <a:pt x="683" y="863"/>
                </a:lnTo>
                <a:lnTo>
                  <a:pt x="686" y="870"/>
                </a:lnTo>
                <a:lnTo>
                  <a:pt x="691" y="874"/>
                </a:lnTo>
                <a:lnTo>
                  <a:pt x="696" y="876"/>
                </a:lnTo>
                <a:lnTo>
                  <a:pt x="698" y="877"/>
                </a:lnTo>
                <a:lnTo>
                  <a:pt x="698" y="877"/>
                </a:lnTo>
                <a:lnTo>
                  <a:pt x="699" y="877"/>
                </a:lnTo>
                <a:lnTo>
                  <a:pt x="699" y="877"/>
                </a:lnTo>
                <a:lnTo>
                  <a:pt x="707" y="877"/>
                </a:lnTo>
                <a:lnTo>
                  <a:pt x="707" y="877"/>
                </a:lnTo>
                <a:lnTo>
                  <a:pt x="715" y="876"/>
                </a:lnTo>
                <a:lnTo>
                  <a:pt x="715" y="876"/>
                </a:lnTo>
                <a:lnTo>
                  <a:pt x="730" y="870"/>
                </a:lnTo>
                <a:lnTo>
                  <a:pt x="730" y="870"/>
                </a:lnTo>
                <a:lnTo>
                  <a:pt x="786" y="852"/>
                </a:lnTo>
                <a:lnTo>
                  <a:pt x="786" y="852"/>
                </a:lnTo>
                <a:lnTo>
                  <a:pt x="801" y="846"/>
                </a:lnTo>
                <a:lnTo>
                  <a:pt x="815" y="839"/>
                </a:lnTo>
                <a:lnTo>
                  <a:pt x="821" y="836"/>
                </a:lnTo>
                <a:lnTo>
                  <a:pt x="825" y="831"/>
                </a:lnTo>
                <a:lnTo>
                  <a:pt x="828" y="828"/>
                </a:lnTo>
                <a:lnTo>
                  <a:pt x="830" y="823"/>
                </a:lnTo>
                <a:lnTo>
                  <a:pt x="830" y="823"/>
                </a:lnTo>
                <a:lnTo>
                  <a:pt x="830" y="813"/>
                </a:lnTo>
                <a:lnTo>
                  <a:pt x="830" y="804"/>
                </a:lnTo>
                <a:lnTo>
                  <a:pt x="829" y="800"/>
                </a:lnTo>
                <a:lnTo>
                  <a:pt x="828" y="796"/>
                </a:lnTo>
                <a:lnTo>
                  <a:pt x="825" y="793"/>
                </a:lnTo>
                <a:lnTo>
                  <a:pt x="823" y="791"/>
                </a:lnTo>
                <a:lnTo>
                  <a:pt x="823" y="791"/>
                </a:lnTo>
                <a:lnTo>
                  <a:pt x="799" y="778"/>
                </a:lnTo>
                <a:lnTo>
                  <a:pt x="779" y="766"/>
                </a:lnTo>
                <a:lnTo>
                  <a:pt x="779" y="766"/>
                </a:lnTo>
                <a:lnTo>
                  <a:pt x="777" y="765"/>
                </a:lnTo>
                <a:lnTo>
                  <a:pt x="775" y="764"/>
                </a:lnTo>
                <a:lnTo>
                  <a:pt x="771" y="757"/>
                </a:lnTo>
                <a:lnTo>
                  <a:pt x="771" y="757"/>
                </a:lnTo>
                <a:lnTo>
                  <a:pt x="759" y="739"/>
                </a:lnTo>
                <a:lnTo>
                  <a:pt x="750" y="726"/>
                </a:lnTo>
                <a:lnTo>
                  <a:pt x="722" y="704"/>
                </a:lnTo>
                <a:lnTo>
                  <a:pt x="722" y="704"/>
                </a:lnTo>
                <a:lnTo>
                  <a:pt x="726" y="700"/>
                </a:lnTo>
                <a:lnTo>
                  <a:pt x="740" y="691"/>
                </a:lnTo>
                <a:lnTo>
                  <a:pt x="749" y="684"/>
                </a:lnTo>
                <a:lnTo>
                  <a:pt x="756" y="675"/>
                </a:lnTo>
                <a:lnTo>
                  <a:pt x="763" y="667"/>
                </a:lnTo>
                <a:lnTo>
                  <a:pt x="769" y="658"/>
                </a:lnTo>
                <a:lnTo>
                  <a:pt x="769" y="658"/>
                </a:lnTo>
                <a:lnTo>
                  <a:pt x="772" y="648"/>
                </a:lnTo>
                <a:lnTo>
                  <a:pt x="776" y="637"/>
                </a:lnTo>
                <a:lnTo>
                  <a:pt x="782" y="612"/>
                </a:lnTo>
                <a:lnTo>
                  <a:pt x="785" y="589"/>
                </a:lnTo>
                <a:lnTo>
                  <a:pt x="786" y="570"/>
                </a:lnTo>
                <a:lnTo>
                  <a:pt x="786" y="570"/>
                </a:lnTo>
                <a:lnTo>
                  <a:pt x="784" y="550"/>
                </a:lnTo>
                <a:lnTo>
                  <a:pt x="781" y="527"/>
                </a:lnTo>
                <a:lnTo>
                  <a:pt x="776" y="494"/>
                </a:lnTo>
                <a:lnTo>
                  <a:pt x="776" y="494"/>
                </a:lnTo>
                <a:lnTo>
                  <a:pt x="770" y="477"/>
                </a:lnTo>
                <a:lnTo>
                  <a:pt x="759" y="449"/>
                </a:lnTo>
                <a:lnTo>
                  <a:pt x="744" y="410"/>
                </a:lnTo>
                <a:lnTo>
                  <a:pt x="744" y="410"/>
                </a:lnTo>
                <a:lnTo>
                  <a:pt x="744" y="401"/>
                </a:lnTo>
                <a:lnTo>
                  <a:pt x="744" y="392"/>
                </a:lnTo>
                <a:lnTo>
                  <a:pt x="744" y="385"/>
                </a:lnTo>
                <a:lnTo>
                  <a:pt x="744" y="385"/>
                </a:lnTo>
                <a:lnTo>
                  <a:pt x="740" y="375"/>
                </a:lnTo>
                <a:lnTo>
                  <a:pt x="735" y="361"/>
                </a:lnTo>
                <a:lnTo>
                  <a:pt x="728" y="348"/>
                </a:lnTo>
                <a:lnTo>
                  <a:pt x="724" y="343"/>
                </a:lnTo>
                <a:lnTo>
                  <a:pt x="722" y="341"/>
                </a:lnTo>
                <a:lnTo>
                  <a:pt x="722" y="341"/>
                </a:lnTo>
                <a:lnTo>
                  <a:pt x="713" y="337"/>
                </a:lnTo>
                <a:lnTo>
                  <a:pt x="710" y="336"/>
                </a:lnTo>
                <a:lnTo>
                  <a:pt x="710" y="336"/>
                </a:lnTo>
                <a:lnTo>
                  <a:pt x="690" y="313"/>
                </a:lnTo>
                <a:lnTo>
                  <a:pt x="672" y="295"/>
                </a:lnTo>
                <a:lnTo>
                  <a:pt x="663" y="285"/>
                </a:lnTo>
                <a:lnTo>
                  <a:pt x="653" y="277"/>
                </a:lnTo>
                <a:lnTo>
                  <a:pt x="653" y="277"/>
                </a:lnTo>
                <a:lnTo>
                  <a:pt x="630" y="260"/>
                </a:lnTo>
                <a:lnTo>
                  <a:pt x="600" y="240"/>
                </a:lnTo>
                <a:lnTo>
                  <a:pt x="565" y="218"/>
                </a:lnTo>
                <a:lnTo>
                  <a:pt x="577" y="187"/>
                </a:lnTo>
                <a:lnTo>
                  <a:pt x="559" y="178"/>
                </a:lnTo>
                <a:lnTo>
                  <a:pt x="559" y="178"/>
                </a:lnTo>
                <a:lnTo>
                  <a:pt x="555" y="179"/>
                </a:lnTo>
                <a:lnTo>
                  <a:pt x="549" y="182"/>
                </a:lnTo>
                <a:lnTo>
                  <a:pt x="542" y="187"/>
                </a:lnTo>
                <a:lnTo>
                  <a:pt x="538" y="191"/>
                </a:lnTo>
                <a:lnTo>
                  <a:pt x="538" y="191"/>
                </a:lnTo>
                <a:lnTo>
                  <a:pt x="536" y="194"/>
                </a:lnTo>
                <a:lnTo>
                  <a:pt x="534" y="198"/>
                </a:lnTo>
                <a:lnTo>
                  <a:pt x="531" y="199"/>
                </a:lnTo>
                <a:lnTo>
                  <a:pt x="525" y="198"/>
                </a:lnTo>
                <a:lnTo>
                  <a:pt x="525" y="198"/>
                </a:lnTo>
                <a:lnTo>
                  <a:pt x="514" y="195"/>
                </a:lnTo>
                <a:lnTo>
                  <a:pt x="511" y="195"/>
                </a:lnTo>
                <a:lnTo>
                  <a:pt x="509" y="195"/>
                </a:lnTo>
                <a:lnTo>
                  <a:pt x="509" y="195"/>
                </a:lnTo>
                <a:lnTo>
                  <a:pt x="503" y="199"/>
                </a:lnTo>
                <a:lnTo>
                  <a:pt x="500" y="200"/>
                </a:lnTo>
                <a:lnTo>
                  <a:pt x="478" y="193"/>
                </a:lnTo>
                <a:lnTo>
                  <a:pt x="482" y="168"/>
                </a:lnTo>
                <a:lnTo>
                  <a:pt x="482" y="168"/>
                </a:lnTo>
                <a:lnTo>
                  <a:pt x="483" y="167"/>
                </a:lnTo>
                <a:lnTo>
                  <a:pt x="489" y="162"/>
                </a:lnTo>
                <a:lnTo>
                  <a:pt x="494" y="157"/>
                </a:lnTo>
                <a:lnTo>
                  <a:pt x="495" y="153"/>
                </a:lnTo>
                <a:lnTo>
                  <a:pt x="495" y="148"/>
                </a:lnTo>
                <a:lnTo>
                  <a:pt x="495" y="148"/>
                </a:lnTo>
                <a:lnTo>
                  <a:pt x="494" y="142"/>
                </a:lnTo>
                <a:lnTo>
                  <a:pt x="493" y="139"/>
                </a:lnTo>
                <a:lnTo>
                  <a:pt x="493" y="136"/>
                </a:lnTo>
                <a:lnTo>
                  <a:pt x="493" y="133"/>
                </a:lnTo>
                <a:lnTo>
                  <a:pt x="493" y="133"/>
                </a:lnTo>
                <a:lnTo>
                  <a:pt x="499" y="112"/>
                </a:lnTo>
                <a:lnTo>
                  <a:pt x="502" y="99"/>
                </a:lnTo>
                <a:lnTo>
                  <a:pt x="505" y="89"/>
                </a:lnTo>
                <a:lnTo>
                  <a:pt x="505" y="89"/>
                </a:lnTo>
                <a:lnTo>
                  <a:pt x="505" y="85"/>
                </a:lnTo>
                <a:lnTo>
                  <a:pt x="507" y="80"/>
                </a:lnTo>
                <a:lnTo>
                  <a:pt x="511" y="72"/>
                </a:lnTo>
                <a:lnTo>
                  <a:pt x="511" y="72"/>
                </a:lnTo>
                <a:lnTo>
                  <a:pt x="513" y="65"/>
                </a:lnTo>
                <a:lnTo>
                  <a:pt x="514" y="61"/>
                </a:lnTo>
                <a:lnTo>
                  <a:pt x="513" y="59"/>
                </a:lnTo>
                <a:lnTo>
                  <a:pt x="513" y="59"/>
                </a:lnTo>
                <a:lnTo>
                  <a:pt x="508" y="54"/>
                </a:lnTo>
                <a:lnTo>
                  <a:pt x="499" y="46"/>
                </a:lnTo>
                <a:lnTo>
                  <a:pt x="482" y="34"/>
                </a:lnTo>
                <a:lnTo>
                  <a:pt x="482" y="34"/>
                </a:lnTo>
                <a:lnTo>
                  <a:pt x="472" y="27"/>
                </a:lnTo>
                <a:lnTo>
                  <a:pt x="466" y="22"/>
                </a:lnTo>
                <a:lnTo>
                  <a:pt x="466" y="22"/>
                </a:lnTo>
                <a:lnTo>
                  <a:pt x="453" y="16"/>
                </a:lnTo>
                <a:lnTo>
                  <a:pt x="426" y="7"/>
                </a:lnTo>
                <a:lnTo>
                  <a:pt x="426" y="7"/>
                </a:lnTo>
                <a:lnTo>
                  <a:pt x="414" y="3"/>
                </a:lnTo>
                <a:lnTo>
                  <a:pt x="404" y="1"/>
                </a:lnTo>
                <a:lnTo>
                  <a:pt x="396" y="0"/>
                </a:lnTo>
                <a:lnTo>
                  <a:pt x="387" y="0"/>
                </a:lnTo>
                <a:lnTo>
                  <a:pt x="387" y="0"/>
                </a:lnTo>
                <a:lnTo>
                  <a:pt x="374" y="2"/>
                </a:lnTo>
                <a:lnTo>
                  <a:pt x="358" y="6"/>
                </a:lnTo>
                <a:lnTo>
                  <a:pt x="342" y="11"/>
                </a:lnTo>
                <a:lnTo>
                  <a:pt x="328" y="11"/>
                </a:lnTo>
                <a:lnTo>
                  <a:pt x="328" y="11"/>
                </a:lnTo>
                <a:lnTo>
                  <a:pt x="329" y="9"/>
                </a:lnTo>
                <a:lnTo>
                  <a:pt x="328" y="7"/>
                </a:lnTo>
                <a:lnTo>
                  <a:pt x="323" y="7"/>
                </a:lnTo>
                <a:lnTo>
                  <a:pt x="323" y="7"/>
                </a:lnTo>
                <a:lnTo>
                  <a:pt x="304" y="6"/>
                </a:lnTo>
                <a:lnTo>
                  <a:pt x="294" y="4"/>
                </a:lnTo>
                <a:lnTo>
                  <a:pt x="290" y="6"/>
                </a:lnTo>
                <a:lnTo>
                  <a:pt x="288" y="7"/>
                </a:lnTo>
                <a:lnTo>
                  <a:pt x="288" y="7"/>
                </a:lnTo>
                <a:lnTo>
                  <a:pt x="285" y="10"/>
                </a:lnTo>
                <a:lnTo>
                  <a:pt x="285" y="16"/>
                </a:lnTo>
                <a:lnTo>
                  <a:pt x="285" y="24"/>
                </a:lnTo>
                <a:lnTo>
                  <a:pt x="285" y="24"/>
                </a:lnTo>
                <a:lnTo>
                  <a:pt x="279" y="30"/>
                </a:lnTo>
                <a:lnTo>
                  <a:pt x="275" y="36"/>
                </a:lnTo>
                <a:lnTo>
                  <a:pt x="269" y="44"/>
                </a:lnTo>
                <a:lnTo>
                  <a:pt x="269" y="44"/>
                </a:lnTo>
                <a:lnTo>
                  <a:pt x="261" y="62"/>
                </a:lnTo>
                <a:lnTo>
                  <a:pt x="256" y="69"/>
                </a:lnTo>
                <a:lnTo>
                  <a:pt x="256" y="69"/>
                </a:lnTo>
                <a:lnTo>
                  <a:pt x="249" y="81"/>
                </a:lnTo>
                <a:lnTo>
                  <a:pt x="243" y="92"/>
                </a:lnTo>
                <a:lnTo>
                  <a:pt x="241" y="99"/>
                </a:lnTo>
                <a:lnTo>
                  <a:pt x="241" y="99"/>
                </a:lnTo>
                <a:lnTo>
                  <a:pt x="239" y="107"/>
                </a:lnTo>
                <a:lnTo>
                  <a:pt x="239" y="111"/>
                </a:lnTo>
                <a:lnTo>
                  <a:pt x="241" y="113"/>
                </a:lnTo>
                <a:lnTo>
                  <a:pt x="241" y="113"/>
                </a:lnTo>
                <a:lnTo>
                  <a:pt x="245" y="115"/>
                </a:lnTo>
                <a:lnTo>
                  <a:pt x="249" y="116"/>
                </a:lnTo>
                <a:lnTo>
                  <a:pt x="249" y="116"/>
                </a:lnTo>
                <a:lnTo>
                  <a:pt x="249" y="121"/>
                </a:lnTo>
                <a:lnTo>
                  <a:pt x="250" y="131"/>
                </a:lnTo>
                <a:lnTo>
                  <a:pt x="251" y="144"/>
                </a:lnTo>
                <a:lnTo>
                  <a:pt x="251" y="144"/>
                </a:lnTo>
                <a:lnTo>
                  <a:pt x="246" y="146"/>
                </a:lnTo>
                <a:lnTo>
                  <a:pt x="244" y="148"/>
                </a:lnTo>
                <a:lnTo>
                  <a:pt x="242" y="151"/>
                </a:lnTo>
                <a:lnTo>
                  <a:pt x="242" y="151"/>
                </a:lnTo>
                <a:lnTo>
                  <a:pt x="244" y="158"/>
                </a:lnTo>
                <a:lnTo>
                  <a:pt x="245" y="160"/>
                </a:lnTo>
                <a:lnTo>
                  <a:pt x="246" y="162"/>
                </a:lnTo>
                <a:lnTo>
                  <a:pt x="246" y="162"/>
                </a:lnTo>
                <a:lnTo>
                  <a:pt x="249" y="165"/>
                </a:lnTo>
                <a:lnTo>
                  <a:pt x="251" y="173"/>
                </a:lnTo>
                <a:lnTo>
                  <a:pt x="252" y="181"/>
                </a:lnTo>
                <a:lnTo>
                  <a:pt x="253" y="187"/>
                </a:lnTo>
                <a:lnTo>
                  <a:pt x="253" y="187"/>
                </a:lnTo>
                <a:lnTo>
                  <a:pt x="256" y="194"/>
                </a:lnTo>
                <a:lnTo>
                  <a:pt x="262" y="207"/>
                </a:lnTo>
                <a:lnTo>
                  <a:pt x="271" y="230"/>
                </a:lnTo>
                <a:lnTo>
                  <a:pt x="271" y="230"/>
                </a:lnTo>
                <a:lnTo>
                  <a:pt x="285" y="261"/>
                </a:lnTo>
                <a:lnTo>
                  <a:pt x="285" y="261"/>
                </a:lnTo>
                <a:lnTo>
                  <a:pt x="305" y="264"/>
                </a:lnTo>
                <a:lnTo>
                  <a:pt x="305" y="264"/>
                </a:lnTo>
                <a:close/>
                <a:moveTo>
                  <a:pt x="315" y="124"/>
                </a:moveTo>
                <a:lnTo>
                  <a:pt x="315" y="124"/>
                </a:lnTo>
                <a:lnTo>
                  <a:pt x="312" y="128"/>
                </a:lnTo>
                <a:lnTo>
                  <a:pt x="311" y="133"/>
                </a:lnTo>
                <a:lnTo>
                  <a:pt x="308" y="138"/>
                </a:lnTo>
                <a:lnTo>
                  <a:pt x="308" y="138"/>
                </a:lnTo>
                <a:lnTo>
                  <a:pt x="304" y="141"/>
                </a:lnTo>
                <a:lnTo>
                  <a:pt x="302" y="142"/>
                </a:lnTo>
                <a:lnTo>
                  <a:pt x="298" y="144"/>
                </a:lnTo>
                <a:lnTo>
                  <a:pt x="298" y="144"/>
                </a:lnTo>
                <a:lnTo>
                  <a:pt x="292" y="144"/>
                </a:lnTo>
                <a:lnTo>
                  <a:pt x="292" y="144"/>
                </a:lnTo>
                <a:lnTo>
                  <a:pt x="287" y="146"/>
                </a:lnTo>
                <a:lnTo>
                  <a:pt x="283" y="146"/>
                </a:lnTo>
                <a:lnTo>
                  <a:pt x="281" y="146"/>
                </a:lnTo>
                <a:lnTo>
                  <a:pt x="281" y="146"/>
                </a:lnTo>
                <a:lnTo>
                  <a:pt x="279" y="145"/>
                </a:lnTo>
                <a:lnTo>
                  <a:pt x="275" y="144"/>
                </a:lnTo>
                <a:lnTo>
                  <a:pt x="271" y="141"/>
                </a:lnTo>
                <a:lnTo>
                  <a:pt x="269" y="140"/>
                </a:lnTo>
                <a:lnTo>
                  <a:pt x="269" y="140"/>
                </a:lnTo>
                <a:lnTo>
                  <a:pt x="269" y="133"/>
                </a:lnTo>
                <a:lnTo>
                  <a:pt x="269" y="128"/>
                </a:lnTo>
                <a:lnTo>
                  <a:pt x="269" y="126"/>
                </a:lnTo>
                <a:lnTo>
                  <a:pt x="269" y="126"/>
                </a:lnTo>
                <a:lnTo>
                  <a:pt x="277" y="125"/>
                </a:lnTo>
                <a:lnTo>
                  <a:pt x="292" y="124"/>
                </a:lnTo>
                <a:lnTo>
                  <a:pt x="315" y="124"/>
                </a:lnTo>
                <a:lnTo>
                  <a:pt x="315" y="124"/>
                </a:lnTo>
                <a:close/>
                <a:moveTo>
                  <a:pt x="308" y="116"/>
                </a:moveTo>
                <a:lnTo>
                  <a:pt x="308" y="116"/>
                </a:lnTo>
                <a:lnTo>
                  <a:pt x="308" y="116"/>
                </a:lnTo>
                <a:lnTo>
                  <a:pt x="308" y="116"/>
                </a:lnTo>
                <a:close/>
                <a:moveTo>
                  <a:pt x="271" y="116"/>
                </a:moveTo>
                <a:lnTo>
                  <a:pt x="271" y="116"/>
                </a:lnTo>
                <a:lnTo>
                  <a:pt x="274" y="114"/>
                </a:lnTo>
                <a:lnTo>
                  <a:pt x="276" y="111"/>
                </a:lnTo>
                <a:lnTo>
                  <a:pt x="276" y="111"/>
                </a:lnTo>
                <a:lnTo>
                  <a:pt x="285" y="109"/>
                </a:lnTo>
                <a:lnTo>
                  <a:pt x="295" y="108"/>
                </a:lnTo>
                <a:lnTo>
                  <a:pt x="295" y="108"/>
                </a:lnTo>
                <a:lnTo>
                  <a:pt x="301" y="108"/>
                </a:lnTo>
                <a:lnTo>
                  <a:pt x="305" y="108"/>
                </a:lnTo>
                <a:lnTo>
                  <a:pt x="305" y="108"/>
                </a:lnTo>
                <a:lnTo>
                  <a:pt x="308" y="116"/>
                </a:lnTo>
                <a:lnTo>
                  <a:pt x="308" y="116"/>
                </a:lnTo>
                <a:lnTo>
                  <a:pt x="289" y="116"/>
                </a:lnTo>
                <a:lnTo>
                  <a:pt x="271" y="116"/>
                </a:lnTo>
                <a:lnTo>
                  <a:pt x="271" y="116"/>
                </a:lnTo>
                <a:close/>
                <a:moveTo>
                  <a:pt x="303" y="81"/>
                </a:moveTo>
                <a:lnTo>
                  <a:pt x="310" y="86"/>
                </a:lnTo>
                <a:lnTo>
                  <a:pt x="312" y="92"/>
                </a:lnTo>
                <a:lnTo>
                  <a:pt x="292" y="92"/>
                </a:lnTo>
                <a:lnTo>
                  <a:pt x="292" y="92"/>
                </a:lnTo>
                <a:lnTo>
                  <a:pt x="295" y="86"/>
                </a:lnTo>
                <a:lnTo>
                  <a:pt x="295" y="86"/>
                </a:lnTo>
                <a:lnTo>
                  <a:pt x="296" y="83"/>
                </a:lnTo>
                <a:lnTo>
                  <a:pt x="299" y="82"/>
                </a:lnTo>
                <a:lnTo>
                  <a:pt x="303" y="81"/>
                </a:lnTo>
                <a:lnTo>
                  <a:pt x="303" y="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EF4FB613-7BCA-4B9F-8125-6CA8D9CA07E7}"/>
              </a:ext>
            </a:extLst>
          </p:cNvPr>
          <p:cNvSpPr>
            <a:spLocks noEditPoints="1"/>
          </p:cNvSpPr>
          <p:nvPr/>
        </p:nvSpPr>
        <p:spPr bwMode="auto">
          <a:xfrm>
            <a:off x="6223162" y="2708920"/>
            <a:ext cx="1319991" cy="1674901"/>
          </a:xfrm>
          <a:custGeom>
            <a:avLst/>
            <a:gdLst>
              <a:gd name="T0" fmla="*/ 328 w 967"/>
              <a:gd name="T1" fmla="*/ 602 h 1227"/>
              <a:gd name="T2" fmla="*/ 321 w 967"/>
              <a:gd name="T3" fmla="*/ 559 h 1227"/>
              <a:gd name="T4" fmla="*/ 229 w 967"/>
              <a:gd name="T5" fmla="*/ 584 h 1227"/>
              <a:gd name="T6" fmla="*/ 223 w 967"/>
              <a:gd name="T7" fmla="*/ 566 h 1227"/>
              <a:gd name="T8" fmla="*/ 79 w 967"/>
              <a:gd name="T9" fmla="*/ 615 h 1227"/>
              <a:gd name="T10" fmla="*/ 2 w 967"/>
              <a:gd name="T11" fmla="*/ 705 h 1227"/>
              <a:gd name="T12" fmla="*/ 24 w 967"/>
              <a:gd name="T13" fmla="*/ 742 h 1227"/>
              <a:gd name="T14" fmla="*/ 51 w 967"/>
              <a:gd name="T15" fmla="*/ 833 h 1227"/>
              <a:gd name="T16" fmla="*/ 143 w 967"/>
              <a:gd name="T17" fmla="*/ 836 h 1227"/>
              <a:gd name="T18" fmla="*/ 285 w 967"/>
              <a:gd name="T19" fmla="*/ 926 h 1227"/>
              <a:gd name="T20" fmla="*/ 287 w 967"/>
              <a:gd name="T21" fmla="*/ 1031 h 1227"/>
              <a:gd name="T22" fmla="*/ 229 w 967"/>
              <a:gd name="T23" fmla="*/ 1076 h 1227"/>
              <a:gd name="T24" fmla="*/ 360 w 967"/>
              <a:gd name="T25" fmla="*/ 1117 h 1227"/>
              <a:gd name="T26" fmla="*/ 539 w 967"/>
              <a:gd name="T27" fmla="*/ 1036 h 1227"/>
              <a:gd name="T28" fmla="*/ 492 w 967"/>
              <a:gd name="T29" fmla="*/ 984 h 1227"/>
              <a:gd name="T30" fmla="*/ 787 w 967"/>
              <a:gd name="T31" fmla="*/ 1146 h 1227"/>
              <a:gd name="T32" fmla="*/ 777 w 967"/>
              <a:gd name="T33" fmla="*/ 1202 h 1227"/>
              <a:gd name="T34" fmla="*/ 795 w 967"/>
              <a:gd name="T35" fmla="*/ 1225 h 1227"/>
              <a:gd name="T36" fmla="*/ 927 w 967"/>
              <a:gd name="T37" fmla="*/ 1192 h 1227"/>
              <a:gd name="T38" fmla="*/ 961 w 967"/>
              <a:gd name="T39" fmla="*/ 1145 h 1227"/>
              <a:gd name="T40" fmla="*/ 908 w 967"/>
              <a:gd name="T41" fmla="*/ 1098 h 1227"/>
              <a:gd name="T42" fmla="*/ 863 w 967"/>
              <a:gd name="T43" fmla="*/ 1033 h 1227"/>
              <a:gd name="T44" fmla="*/ 882 w 967"/>
              <a:gd name="T45" fmla="*/ 932 h 1227"/>
              <a:gd name="T46" fmla="*/ 923 w 967"/>
              <a:gd name="T47" fmla="*/ 742 h 1227"/>
              <a:gd name="T48" fmla="*/ 882 w 967"/>
              <a:gd name="T49" fmla="*/ 694 h 1227"/>
              <a:gd name="T50" fmla="*/ 850 w 967"/>
              <a:gd name="T51" fmla="*/ 597 h 1227"/>
              <a:gd name="T52" fmla="*/ 689 w 967"/>
              <a:gd name="T53" fmla="*/ 401 h 1227"/>
              <a:gd name="T54" fmla="*/ 610 w 967"/>
              <a:gd name="T55" fmla="*/ 319 h 1227"/>
              <a:gd name="T56" fmla="*/ 511 w 967"/>
              <a:gd name="T57" fmla="*/ 273 h 1227"/>
              <a:gd name="T58" fmla="*/ 532 w 967"/>
              <a:gd name="T59" fmla="*/ 143 h 1227"/>
              <a:gd name="T60" fmla="*/ 518 w 967"/>
              <a:gd name="T61" fmla="*/ 74 h 1227"/>
              <a:gd name="T62" fmla="*/ 442 w 967"/>
              <a:gd name="T63" fmla="*/ 25 h 1227"/>
              <a:gd name="T64" fmla="*/ 360 w 967"/>
              <a:gd name="T65" fmla="*/ 18 h 1227"/>
              <a:gd name="T66" fmla="*/ 329 w 967"/>
              <a:gd name="T67" fmla="*/ 7 h 1227"/>
              <a:gd name="T68" fmla="*/ 280 w 967"/>
              <a:gd name="T69" fmla="*/ 12 h 1227"/>
              <a:gd name="T70" fmla="*/ 214 w 967"/>
              <a:gd name="T71" fmla="*/ 72 h 1227"/>
              <a:gd name="T72" fmla="*/ 197 w 967"/>
              <a:gd name="T73" fmla="*/ 139 h 1227"/>
              <a:gd name="T74" fmla="*/ 223 w 967"/>
              <a:gd name="T75" fmla="*/ 295 h 1227"/>
              <a:gd name="T76" fmla="*/ 241 w 967"/>
              <a:gd name="T77" fmla="*/ 399 h 1227"/>
              <a:gd name="T78" fmla="*/ 262 w 967"/>
              <a:gd name="T79" fmla="*/ 536 h 1227"/>
              <a:gd name="T80" fmla="*/ 314 w 967"/>
              <a:gd name="T81" fmla="*/ 478 h 1227"/>
              <a:gd name="T82" fmla="*/ 374 w 967"/>
              <a:gd name="T83" fmla="*/ 546 h 1227"/>
              <a:gd name="T84" fmla="*/ 422 w 967"/>
              <a:gd name="T85" fmla="*/ 604 h 1227"/>
              <a:gd name="T86" fmla="*/ 267 w 967"/>
              <a:gd name="T87" fmla="*/ 363 h 1227"/>
              <a:gd name="T88" fmla="*/ 254 w 967"/>
              <a:gd name="T89" fmla="*/ 407 h 1227"/>
              <a:gd name="T90" fmla="*/ 276 w 967"/>
              <a:gd name="T91" fmla="*/ 157 h 1227"/>
              <a:gd name="T92" fmla="*/ 252 w 967"/>
              <a:gd name="T93" fmla="*/ 202 h 1227"/>
              <a:gd name="T94" fmla="*/ 247 w 967"/>
              <a:gd name="T95" fmla="*/ 159 h 1227"/>
              <a:gd name="T96" fmla="*/ 260 w 967"/>
              <a:gd name="T97" fmla="*/ 109 h 1227"/>
              <a:gd name="T98" fmla="*/ 282 w 967"/>
              <a:gd name="T99" fmla="*/ 125 h 1227"/>
              <a:gd name="T100" fmla="*/ 248 w 967"/>
              <a:gd name="T101" fmla="*/ 125 h 1227"/>
              <a:gd name="T102" fmla="*/ 291 w 967"/>
              <a:gd name="T103" fmla="*/ 6 h 1227"/>
              <a:gd name="T104" fmla="*/ 238 w 967"/>
              <a:gd name="T105" fmla="*/ 151 h 1227"/>
              <a:gd name="T106" fmla="*/ 223 w 967"/>
              <a:gd name="T107" fmla="*/ 86 h 1227"/>
              <a:gd name="T108" fmla="*/ 218 w 967"/>
              <a:gd name="T109" fmla="*/ 85 h 1227"/>
              <a:gd name="T110" fmla="*/ 216 w 967"/>
              <a:gd name="T111" fmla="*/ 231 h 1227"/>
              <a:gd name="T112" fmla="*/ 239 w 967"/>
              <a:gd name="T113" fmla="*/ 244 h 1227"/>
              <a:gd name="T114" fmla="*/ 229 w 967"/>
              <a:gd name="T115" fmla="*/ 238 h 1227"/>
              <a:gd name="T116" fmla="*/ 237 w 967"/>
              <a:gd name="T117" fmla="*/ 271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7" h="1227">
                <a:moveTo>
                  <a:pt x="402" y="595"/>
                </a:moveTo>
                <a:lnTo>
                  <a:pt x="402" y="595"/>
                </a:lnTo>
                <a:lnTo>
                  <a:pt x="389" y="592"/>
                </a:lnTo>
                <a:lnTo>
                  <a:pt x="375" y="591"/>
                </a:lnTo>
                <a:lnTo>
                  <a:pt x="367" y="591"/>
                </a:lnTo>
                <a:lnTo>
                  <a:pt x="360" y="592"/>
                </a:lnTo>
                <a:lnTo>
                  <a:pt x="360" y="592"/>
                </a:lnTo>
                <a:lnTo>
                  <a:pt x="347" y="596"/>
                </a:lnTo>
                <a:lnTo>
                  <a:pt x="336" y="598"/>
                </a:lnTo>
                <a:lnTo>
                  <a:pt x="328" y="602"/>
                </a:lnTo>
                <a:lnTo>
                  <a:pt x="328" y="602"/>
                </a:lnTo>
                <a:lnTo>
                  <a:pt x="337" y="584"/>
                </a:lnTo>
                <a:lnTo>
                  <a:pt x="342" y="570"/>
                </a:lnTo>
                <a:lnTo>
                  <a:pt x="343" y="565"/>
                </a:lnTo>
                <a:lnTo>
                  <a:pt x="343" y="564"/>
                </a:lnTo>
                <a:lnTo>
                  <a:pt x="342" y="563"/>
                </a:lnTo>
                <a:lnTo>
                  <a:pt x="342" y="563"/>
                </a:lnTo>
                <a:lnTo>
                  <a:pt x="339" y="560"/>
                </a:lnTo>
                <a:lnTo>
                  <a:pt x="334" y="558"/>
                </a:lnTo>
                <a:lnTo>
                  <a:pt x="328" y="557"/>
                </a:lnTo>
                <a:lnTo>
                  <a:pt x="321" y="559"/>
                </a:lnTo>
                <a:lnTo>
                  <a:pt x="321" y="559"/>
                </a:lnTo>
                <a:lnTo>
                  <a:pt x="311" y="561"/>
                </a:lnTo>
                <a:lnTo>
                  <a:pt x="301" y="563"/>
                </a:lnTo>
                <a:lnTo>
                  <a:pt x="288" y="566"/>
                </a:lnTo>
                <a:lnTo>
                  <a:pt x="281" y="569"/>
                </a:lnTo>
                <a:lnTo>
                  <a:pt x="274" y="572"/>
                </a:lnTo>
                <a:lnTo>
                  <a:pt x="274" y="572"/>
                </a:lnTo>
                <a:lnTo>
                  <a:pt x="239" y="591"/>
                </a:lnTo>
                <a:lnTo>
                  <a:pt x="221" y="600"/>
                </a:lnTo>
                <a:lnTo>
                  <a:pt x="221" y="600"/>
                </a:lnTo>
                <a:lnTo>
                  <a:pt x="224" y="591"/>
                </a:lnTo>
                <a:lnTo>
                  <a:pt x="229" y="584"/>
                </a:lnTo>
                <a:lnTo>
                  <a:pt x="232" y="578"/>
                </a:lnTo>
                <a:lnTo>
                  <a:pt x="232" y="578"/>
                </a:lnTo>
                <a:lnTo>
                  <a:pt x="234" y="577"/>
                </a:lnTo>
                <a:lnTo>
                  <a:pt x="235" y="574"/>
                </a:lnTo>
                <a:lnTo>
                  <a:pt x="235" y="572"/>
                </a:lnTo>
                <a:lnTo>
                  <a:pt x="234" y="570"/>
                </a:lnTo>
                <a:lnTo>
                  <a:pt x="231" y="567"/>
                </a:lnTo>
                <a:lnTo>
                  <a:pt x="229" y="566"/>
                </a:lnTo>
                <a:lnTo>
                  <a:pt x="226" y="566"/>
                </a:lnTo>
                <a:lnTo>
                  <a:pt x="223" y="566"/>
                </a:lnTo>
                <a:lnTo>
                  <a:pt x="223" y="566"/>
                </a:lnTo>
                <a:lnTo>
                  <a:pt x="217" y="570"/>
                </a:lnTo>
                <a:lnTo>
                  <a:pt x="210" y="576"/>
                </a:lnTo>
                <a:lnTo>
                  <a:pt x="191" y="592"/>
                </a:lnTo>
                <a:lnTo>
                  <a:pt x="168" y="616"/>
                </a:lnTo>
                <a:lnTo>
                  <a:pt x="120" y="622"/>
                </a:lnTo>
                <a:lnTo>
                  <a:pt x="120" y="622"/>
                </a:lnTo>
                <a:lnTo>
                  <a:pt x="116" y="619"/>
                </a:lnTo>
                <a:lnTo>
                  <a:pt x="104" y="616"/>
                </a:lnTo>
                <a:lnTo>
                  <a:pt x="96" y="613"/>
                </a:lnTo>
                <a:lnTo>
                  <a:pt x="87" y="613"/>
                </a:lnTo>
                <a:lnTo>
                  <a:pt x="79" y="615"/>
                </a:lnTo>
                <a:lnTo>
                  <a:pt x="70" y="617"/>
                </a:lnTo>
                <a:lnTo>
                  <a:pt x="70" y="617"/>
                </a:lnTo>
                <a:lnTo>
                  <a:pt x="61" y="623"/>
                </a:lnTo>
                <a:lnTo>
                  <a:pt x="52" y="630"/>
                </a:lnTo>
                <a:lnTo>
                  <a:pt x="44" y="639"/>
                </a:lnTo>
                <a:lnTo>
                  <a:pt x="35" y="650"/>
                </a:lnTo>
                <a:lnTo>
                  <a:pt x="21" y="670"/>
                </a:lnTo>
                <a:lnTo>
                  <a:pt x="11" y="685"/>
                </a:lnTo>
                <a:lnTo>
                  <a:pt x="11" y="685"/>
                </a:lnTo>
                <a:lnTo>
                  <a:pt x="5" y="699"/>
                </a:lnTo>
                <a:lnTo>
                  <a:pt x="2" y="705"/>
                </a:lnTo>
                <a:lnTo>
                  <a:pt x="1" y="712"/>
                </a:lnTo>
                <a:lnTo>
                  <a:pt x="0" y="720"/>
                </a:lnTo>
                <a:lnTo>
                  <a:pt x="0" y="727"/>
                </a:lnTo>
                <a:lnTo>
                  <a:pt x="1" y="734"/>
                </a:lnTo>
                <a:lnTo>
                  <a:pt x="4" y="741"/>
                </a:lnTo>
                <a:lnTo>
                  <a:pt x="4" y="741"/>
                </a:lnTo>
                <a:lnTo>
                  <a:pt x="6" y="745"/>
                </a:lnTo>
                <a:lnTo>
                  <a:pt x="10" y="748"/>
                </a:lnTo>
                <a:lnTo>
                  <a:pt x="14" y="748"/>
                </a:lnTo>
                <a:lnTo>
                  <a:pt x="18" y="747"/>
                </a:lnTo>
                <a:lnTo>
                  <a:pt x="24" y="742"/>
                </a:lnTo>
                <a:lnTo>
                  <a:pt x="26" y="741"/>
                </a:lnTo>
                <a:lnTo>
                  <a:pt x="27" y="741"/>
                </a:lnTo>
                <a:lnTo>
                  <a:pt x="27" y="741"/>
                </a:lnTo>
                <a:lnTo>
                  <a:pt x="28" y="754"/>
                </a:lnTo>
                <a:lnTo>
                  <a:pt x="33" y="781"/>
                </a:lnTo>
                <a:lnTo>
                  <a:pt x="35" y="796"/>
                </a:lnTo>
                <a:lnTo>
                  <a:pt x="40" y="810"/>
                </a:lnTo>
                <a:lnTo>
                  <a:pt x="45" y="823"/>
                </a:lnTo>
                <a:lnTo>
                  <a:pt x="47" y="828"/>
                </a:lnTo>
                <a:lnTo>
                  <a:pt x="51" y="833"/>
                </a:lnTo>
                <a:lnTo>
                  <a:pt x="51" y="833"/>
                </a:lnTo>
                <a:lnTo>
                  <a:pt x="58" y="839"/>
                </a:lnTo>
                <a:lnTo>
                  <a:pt x="66" y="843"/>
                </a:lnTo>
                <a:lnTo>
                  <a:pt x="76" y="846"/>
                </a:lnTo>
                <a:lnTo>
                  <a:pt x="86" y="848"/>
                </a:lnTo>
                <a:lnTo>
                  <a:pt x="97" y="848"/>
                </a:lnTo>
                <a:lnTo>
                  <a:pt x="107" y="848"/>
                </a:lnTo>
                <a:lnTo>
                  <a:pt x="125" y="846"/>
                </a:lnTo>
                <a:lnTo>
                  <a:pt x="125" y="846"/>
                </a:lnTo>
                <a:lnTo>
                  <a:pt x="129" y="845"/>
                </a:lnTo>
                <a:lnTo>
                  <a:pt x="133" y="842"/>
                </a:lnTo>
                <a:lnTo>
                  <a:pt x="143" y="836"/>
                </a:lnTo>
                <a:lnTo>
                  <a:pt x="153" y="828"/>
                </a:lnTo>
                <a:lnTo>
                  <a:pt x="164" y="819"/>
                </a:lnTo>
                <a:lnTo>
                  <a:pt x="181" y="801"/>
                </a:lnTo>
                <a:lnTo>
                  <a:pt x="188" y="794"/>
                </a:lnTo>
                <a:lnTo>
                  <a:pt x="188" y="794"/>
                </a:lnTo>
                <a:lnTo>
                  <a:pt x="199" y="810"/>
                </a:lnTo>
                <a:lnTo>
                  <a:pt x="225" y="852"/>
                </a:lnTo>
                <a:lnTo>
                  <a:pt x="242" y="874"/>
                </a:lnTo>
                <a:lnTo>
                  <a:pt x="258" y="895"/>
                </a:lnTo>
                <a:lnTo>
                  <a:pt x="272" y="914"/>
                </a:lnTo>
                <a:lnTo>
                  <a:pt x="285" y="926"/>
                </a:lnTo>
                <a:lnTo>
                  <a:pt x="285" y="926"/>
                </a:lnTo>
                <a:lnTo>
                  <a:pt x="296" y="935"/>
                </a:lnTo>
                <a:lnTo>
                  <a:pt x="308" y="947"/>
                </a:lnTo>
                <a:lnTo>
                  <a:pt x="329" y="970"/>
                </a:lnTo>
                <a:lnTo>
                  <a:pt x="351" y="997"/>
                </a:lnTo>
                <a:lnTo>
                  <a:pt x="351" y="997"/>
                </a:lnTo>
                <a:lnTo>
                  <a:pt x="329" y="1011"/>
                </a:lnTo>
                <a:lnTo>
                  <a:pt x="300" y="1027"/>
                </a:lnTo>
                <a:lnTo>
                  <a:pt x="300" y="1027"/>
                </a:lnTo>
                <a:lnTo>
                  <a:pt x="294" y="1030"/>
                </a:lnTo>
                <a:lnTo>
                  <a:pt x="287" y="1031"/>
                </a:lnTo>
                <a:lnTo>
                  <a:pt x="268" y="1033"/>
                </a:lnTo>
                <a:lnTo>
                  <a:pt x="258" y="1036"/>
                </a:lnTo>
                <a:lnTo>
                  <a:pt x="248" y="1039"/>
                </a:lnTo>
                <a:lnTo>
                  <a:pt x="239" y="1045"/>
                </a:lnTo>
                <a:lnTo>
                  <a:pt x="236" y="1047"/>
                </a:lnTo>
                <a:lnTo>
                  <a:pt x="232" y="1051"/>
                </a:lnTo>
                <a:lnTo>
                  <a:pt x="232" y="1051"/>
                </a:lnTo>
                <a:lnTo>
                  <a:pt x="228" y="1058"/>
                </a:lnTo>
                <a:lnTo>
                  <a:pt x="226" y="1065"/>
                </a:lnTo>
                <a:lnTo>
                  <a:pt x="226" y="1071"/>
                </a:lnTo>
                <a:lnTo>
                  <a:pt x="229" y="1076"/>
                </a:lnTo>
                <a:lnTo>
                  <a:pt x="231" y="1082"/>
                </a:lnTo>
                <a:lnTo>
                  <a:pt x="235" y="1086"/>
                </a:lnTo>
                <a:lnTo>
                  <a:pt x="242" y="1096"/>
                </a:lnTo>
                <a:lnTo>
                  <a:pt x="242" y="1096"/>
                </a:lnTo>
                <a:lnTo>
                  <a:pt x="245" y="1098"/>
                </a:lnTo>
                <a:lnTo>
                  <a:pt x="249" y="1100"/>
                </a:lnTo>
                <a:lnTo>
                  <a:pt x="262" y="1105"/>
                </a:lnTo>
                <a:lnTo>
                  <a:pt x="278" y="1109"/>
                </a:lnTo>
                <a:lnTo>
                  <a:pt x="297" y="1112"/>
                </a:lnTo>
                <a:lnTo>
                  <a:pt x="335" y="1116"/>
                </a:lnTo>
                <a:lnTo>
                  <a:pt x="360" y="1117"/>
                </a:lnTo>
                <a:lnTo>
                  <a:pt x="360" y="1117"/>
                </a:lnTo>
                <a:lnTo>
                  <a:pt x="453" y="1112"/>
                </a:lnTo>
                <a:lnTo>
                  <a:pt x="508" y="1109"/>
                </a:lnTo>
                <a:lnTo>
                  <a:pt x="534" y="1105"/>
                </a:lnTo>
                <a:lnTo>
                  <a:pt x="534" y="1105"/>
                </a:lnTo>
                <a:lnTo>
                  <a:pt x="535" y="1103"/>
                </a:lnTo>
                <a:lnTo>
                  <a:pt x="535" y="1097"/>
                </a:lnTo>
                <a:lnTo>
                  <a:pt x="538" y="1077"/>
                </a:lnTo>
                <a:lnTo>
                  <a:pt x="540" y="1043"/>
                </a:lnTo>
                <a:lnTo>
                  <a:pt x="540" y="1043"/>
                </a:lnTo>
                <a:lnTo>
                  <a:pt x="539" y="1036"/>
                </a:lnTo>
                <a:lnTo>
                  <a:pt x="535" y="1026"/>
                </a:lnTo>
                <a:lnTo>
                  <a:pt x="532" y="1017"/>
                </a:lnTo>
                <a:lnTo>
                  <a:pt x="528" y="1012"/>
                </a:lnTo>
                <a:lnTo>
                  <a:pt x="528" y="1012"/>
                </a:lnTo>
                <a:lnTo>
                  <a:pt x="522" y="1008"/>
                </a:lnTo>
                <a:lnTo>
                  <a:pt x="514" y="1005"/>
                </a:lnTo>
                <a:lnTo>
                  <a:pt x="506" y="1001"/>
                </a:lnTo>
                <a:lnTo>
                  <a:pt x="502" y="999"/>
                </a:lnTo>
                <a:lnTo>
                  <a:pt x="500" y="997"/>
                </a:lnTo>
                <a:lnTo>
                  <a:pt x="500" y="997"/>
                </a:lnTo>
                <a:lnTo>
                  <a:pt x="492" y="984"/>
                </a:lnTo>
                <a:lnTo>
                  <a:pt x="489" y="978"/>
                </a:lnTo>
                <a:lnTo>
                  <a:pt x="488" y="975"/>
                </a:lnTo>
                <a:lnTo>
                  <a:pt x="489" y="975"/>
                </a:lnTo>
                <a:lnTo>
                  <a:pt x="489" y="975"/>
                </a:lnTo>
                <a:lnTo>
                  <a:pt x="535" y="979"/>
                </a:lnTo>
                <a:lnTo>
                  <a:pt x="535" y="979"/>
                </a:lnTo>
                <a:lnTo>
                  <a:pt x="627" y="1039"/>
                </a:lnTo>
                <a:lnTo>
                  <a:pt x="627" y="1039"/>
                </a:lnTo>
                <a:lnTo>
                  <a:pt x="716" y="1098"/>
                </a:lnTo>
                <a:lnTo>
                  <a:pt x="787" y="1146"/>
                </a:lnTo>
                <a:lnTo>
                  <a:pt x="787" y="1146"/>
                </a:lnTo>
                <a:lnTo>
                  <a:pt x="782" y="1154"/>
                </a:lnTo>
                <a:lnTo>
                  <a:pt x="772" y="1170"/>
                </a:lnTo>
                <a:lnTo>
                  <a:pt x="769" y="1179"/>
                </a:lnTo>
                <a:lnTo>
                  <a:pt x="765" y="1188"/>
                </a:lnTo>
                <a:lnTo>
                  <a:pt x="765" y="1195"/>
                </a:lnTo>
                <a:lnTo>
                  <a:pt x="765" y="1197"/>
                </a:lnTo>
                <a:lnTo>
                  <a:pt x="767" y="1200"/>
                </a:lnTo>
                <a:lnTo>
                  <a:pt x="767" y="1200"/>
                </a:lnTo>
                <a:lnTo>
                  <a:pt x="770" y="1202"/>
                </a:lnTo>
                <a:lnTo>
                  <a:pt x="774" y="1202"/>
                </a:lnTo>
                <a:lnTo>
                  <a:pt x="777" y="1202"/>
                </a:lnTo>
                <a:lnTo>
                  <a:pt x="781" y="1201"/>
                </a:lnTo>
                <a:lnTo>
                  <a:pt x="788" y="1198"/>
                </a:lnTo>
                <a:lnTo>
                  <a:pt x="792" y="1195"/>
                </a:lnTo>
                <a:lnTo>
                  <a:pt x="792" y="1195"/>
                </a:lnTo>
                <a:lnTo>
                  <a:pt x="787" y="1201"/>
                </a:lnTo>
                <a:lnTo>
                  <a:pt x="783" y="1204"/>
                </a:lnTo>
                <a:lnTo>
                  <a:pt x="781" y="1209"/>
                </a:lnTo>
                <a:lnTo>
                  <a:pt x="780" y="1214"/>
                </a:lnTo>
                <a:lnTo>
                  <a:pt x="782" y="1217"/>
                </a:lnTo>
                <a:lnTo>
                  <a:pt x="787" y="1222"/>
                </a:lnTo>
                <a:lnTo>
                  <a:pt x="795" y="1225"/>
                </a:lnTo>
                <a:lnTo>
                  <a:pt x="795" y="1225"/>
                </a:lnTo>
                <a:lnTo>
                  <a:pt x="801" y="1227"/>
                </a:lnTo>
                <a:lnTo>
                  <a:pt x="808" y="1227"/>
                </a:lnTo>
                <a:lnTo>
                  <a:pt x="824" y="1225"/>
                </a:lnTo>
                <a:lnTo>
                  <a:pt x="843" y="1222"/>
                </a:lnTo>
                <a:lnTo>
                  <a:pt x="861" y="1217"/>
                </a:lnTo>
                <a:lnTo>
                  <a:pt x="880" y="1211"/>
                </a:lnTo>
                <a:lnTo>
                  <a:pt x="896" y="1205"/>
                </a:lnTo>
                <a:lnTo>
                  <a:pt x="920" y="1196"/>
                </a:lnTo>
                <a:lnTo>
                  <a:pt x="920" y="1196"/>
                </a:lnTo>
                <a:lnTo>
                  <a:pt x="927" y="1192"/>
                </a:lnTo>
                <a:lnTo>
                  <a:pt x="935" y="1190"/>
                </a:lnTo>
                <a:lnTo>
                  <a:pt x="949" y="1185"/>
                </a:lnTo>
                <a:lnTo>
                  <a:pt x="955" y="1183"/>
                </a:lnTo>
                <a:lnTo>
                  <a:pt x="961" y="1179"/>
                </a:lnTo>
                <a:lnTo>
                  <a:pt x="965" y="1175"/>
                </a:lnTo>
                <a:lnTo>
                  <a:pt x="967" y="1168"/>
                </a:lnTo>
                <a:lnTo>
                  <a:pt x="967" y="1168"/>
                </a:lnTo>
                <a:lnTo>
                  <a:pt x="967" y="1162"/>
                </a:lnTo>
                <a:lnTo>
                  <a:pt x="966" y="1155"/>
                </a:lnTo>
                <a:lnTo>
                  <a:pt x="965" y="1150"/>
                </a:lnTo>
                <a:lnTo>
                  <a:pt x="961" y="1145"/>
                </a:lnTo>
                <a:lnTo>
                  <a:pt x="955" y="1138"/>
                </a:lnTo>
                <a:lnTo>
                  <a:pt x="950" y="1135"/>
                </a:lnTo>
                <a:lnTo>
                  <a:pt x="950" y="1135"/>
                </a:lnTo>
                <a:lnTo>
                  <a:pt x="946" y="1131"/>
                </a:lnTo>
                <a:lnTo>
                  <a:pt x="939" y="1124"/>
                </a:lnTo>
                <a:lnTo>
                  <a:pt x="932" y="1115"/>
                </a:lnTo>
                <a:lnTo>
                  <a:pt x="923" y="1108"/>
                </a:lnTo>
                <a:lnTo>
                  <a:pt x="923" y="1108"/>
                </a:lnTo>
                <a:lnTo>
                  <a:pt x="912" y="1100"/>
                </a:lnTo>
                <a:lnTo>
                  <a:pt x="908" y="1098"/>
                </a:lnTo>
                <a:lnTo>
                  <a:pt x="908" y="1098"/>
                </a:lnTo>
                <a:lnTo>
                  <a:pt x="910" y="1097"/>
                </a:lnTo>
                <a:lnTo>
                  <a:pt x="912" y="1096"/>
                </a:lnTo>
                <a:lnTo>
                  <a:pt x="913" y="1093"/>
                </a:lnTo>
                <a:lnTo>
                  <a:pt x="913" y="1090"/>
                </a:lnTo>
                <a:lnTo>
                  <a:pt x="912" y="1085"/>
                </a:lnTo>
                <a:lnTo>
                  <a:pt x="907" y="1079"/>
                </a:lnTo>
                <a:lnTo>
                  <a:pt x="900" y="1071"/>
                </a:lnTo>
                <a:lnTo>
                  <a:pt x="900" y="1071"/>
                </a:lnTo>
                <a:lnTo>
                  <a:pt x="875" y="1045"/>
                </a:lnTo>
                <a:lnTo>
                  <a:pt x="863" y="1033"/>
                </a:lnTo>
                <a:lnTo>
                  <a:pt x="863" y="1033"/>
                </a:lnTo>
                <a:lnTo>
                  <a:pt x="853" y="1023"/>
                </a:lnTo>
                <a:lnTo>
                  <a:pt x="837" y="1005"/>
                </a:lnTo>
                <a:lnTo>
                  <a:pt x="816" y="980"/>
                </a:lnTo>
                <a:lnTo>
                  <a:pt x="816" y="980"/>
                </a:lnTo>
                <a:lnTo>
                  <a:pt x="823" y="979"/>
                </a:lnTo>
                <a:lnTo>
                  <a:pt x="830" y="977"/>
                </a:lnTo>
                <a:lnTo>
                  <a:pt x="841" y="972"/>
                </a:lnTo>
                <a:lnTo>
                  <a:pt x="851" y="965"/>
                </a:lnTo>
                <a:lnTo>
                  <a:pt x="864" y="954"/>
                </a:lnTo>
                <a:lnTo>
                  <a:pt x="876" y="940"/>
                </a:lnTo>
                <a:lnTo>
                  <a:pt x="882" y="932"/>
                </a:lnTo>
                <a:lnTo>
                  <a:pt x="888" y="922"/>
                </a:lnTo>
                <a:lnTo>
                  <a:pt x="888" y="922"/>
                </a:lnTo>
                <a:lnTo>
                  <a:pt x="894" y="912"/>
                </a:lnTo>
                <a:lnTo>
                  <a:pt x="899" y="900"/>
                </a:lnTo>
                <a:lnTo>
                  <a:pt x="908" y="874"/>
                </a:lnTo>
                <a:lnTo>
                  <a:pt x="914" y="846"/>
                </a:lnTo>
                <a:lnTo>
                  <a:pt x="920" y="819"/>
                </a:lnTo>
                <a:lnTo>
                  <a:pt x="923" y="793"/>
                </a:lnTo>
                <a:lnTo>
                  <a:pt x="925" y="770"/>
                </a:lnTo>
                <a:lnTo>
                  <a:pt x="925" y="753"/>
                </a:lnTo>
                <a:lnTo>
                  <a:pt x="923" y="742"/>
                </a:lnTo>
                <a:lnTo>
                  <a:pt x="923" y="742"/>
                </a:lnTo>
                <a:lnTo>
                  <a:pt x="921" y="736"/>
                </a:lnTo>
                <a:lnTo>
                  <a:pt x="916" y="730"/>
                </a:lnTo>
                <a:lnTo>
                  <a:pt x="908" y="718"/>
                </a:lnTo>
                <a:lnTo>
                  <a:pt x="896" y="705"/>
                </a:lnTo>
                <a:lnTo>
                  <a:pt x="896" y="705"/>
                </a:lnTo>
                <a:lnTo>
                  <a:pt x="894" y="705"/>
                </a:lnTo>
                <a:lnTo>
                  <a:pt x="892" y="704"/>
                </a:lnTo>
                <a:lnTo>
                  <a:pt x="889" y="702"/>
                </a:lnTo>
                <a:lnTo>
                  <a:pt x="886" y="698"/>
                </a:lnTo>
                <a:lnTo>
                  <a:pt x="882" y="694"/>
                </a:lnTo>
                <a:lnTo>
                  <a:pt x="880" y="685"/>
                </a:lnTo>
                <a:lnTo>
                  <a:pt x="876" y="674"/>
                </a:lnTo>
                <a:lnTo>
                  <a:pt x="876" y="674"/>
                </a:lnTo>
                <a:lnTo>
                  <a:pt x="873" y="661"/>
                </a:lnTo>
                <a:lnTo>
                  <a:pt x="869" y="648"/>
                </a:lnTo>
                <a:lnTo>
                  <a:pt x="860" y="623"/>
                </a:lnTo>
                <a:lnTo>
                  <a:pt x="850" y="605"/>
                </a:lnTo>
                <a:lnTo>
                  <a:pt x="847" y="598"/>
                </a:lnTo>
                <a:lnTo>
                  <a:pt x="847" y="598"/>
                </a:lnTo>
                <a:lnTo>
                  <a:pt x="848" y="598"/>
                </a:lnTo>
                <a:lnTo>
                  <a:pt x="850" y="597"/>
                </a:lnTo>
                <a:lnTo>
                  <a:pt x="851" y="596"/>
                </a:lnTo>
                <a:lnTo>
                  <a:pt x="851" y="593"/>
                </a:lnTo>
                <a:lnTo>
                  <a:pt x="850" y="591"/>
                </a:lnTo>
                <a:lnTo>
                  <a:pt x="849" y="586"/>
                </a:lnTo>
                <a:lnTo>
                  <a:pt x="849" y="586"/>
                </a:lnTo>
                <a:lnTo>
                  <a:pt x="842" y="573"/>
                </a:lnTo>
                <a:lnTo>
                  <a:pt x="834" y="559"/>
                </a:lnTo>
                <a:lnTo>
                  <a:pt x="822" y="544"/>
                </a:lnTo>
                <a:lnTo>
                  <a:pt x="822" y="544"/>
                </a:lnTo>
                <a:lnTo>
                  <a:pt x="689" y="401"/>
                </a:lnTo>
                <a:lnTo>
                  <a:pt x="689" y="401"/>
                </a:lnTo>
                <a:lnTo>
                  <a:pt x="669" y="380"/>
                </a:lnTo>
                <a:lnTo>
                  <a:pt x="650" y="362"/>
                </a:lnTo>
                <a:lnTo>
                  <a:pt x="636" y="348"/>
                </a:lnTo>
                <a:lnTo>
                  <a:pt x="623" y="339"/>
                </a:lnTo>
                <a:lnTo>
                  <a:pt x="606" y="326"/>
                </a:lnTo>
                <a:lnTo>
                  <a:pt x="600" y="322"/>
                </a:lnTo>
                <a:lnTo>
                  <a:pt x="600" y="322"/>
                </a:lnTo>
                <a:lnTo>
                  <a:pt x="603" y="322"/>
                </a:lnTo>
                <a:lnTo>
                  <a:pt x="607" y="322"/>
                </a:lnTo>
                <a:lnTo>
                  <a:pt x="610" y="321"/>
                </a:lnTo>
                <a:lnTo>
                  <a:pt x="610" y="319"/>
                </a:lnTo>
                <a:lnTo>
                  <a:pt x="610" y="316"/>
                </a:lnTo>
                <a:lnTo>
                  <a:pt x="606" y="313"/>
                </a:lnTo>
                <a:lnTo>
                  <a:pt x="606" y="313"/>
                </a:lnTo>
                <a:lnTo>
                  <a:pt x="599" y="308"/>
                </a:lnTo>
                <a:lnTo>
                  <a:pt x="588" y="303"/>
                </a:lnTo>
                <a:lnTo>
                  <a:pt x="561" y="291"/>
                </a:lnTo>
                <a:lnTo>
                  <a:pt x="535" y="282"/>
                </a:lnTo>
                <a:lnTo>
                  <a:pt x="522" y="277"/>
                </a:lnTo>
                <a:lnTo>
                  <a:pt x="522" y="277"/>
                </a:lnTo>
                <a:lnTo>
                  <a:pt x="518" y="276"/>
                </a:lnTo>
                <a:lnTo>
                  <a:pt x="511" y="273"/>
                </a:lnTo>
                <a:lnTo>
                  <a:pt x="502" y="268"/>
                </a:lnTo>
                <a:lnTo>
                  <a:pt x="502" y="268"/>
                </a:lnTo>
                <a:lnTo>
                  <a:pt x="515" y="235"/>
                </a:lnTo>
                <a:lnTo>
                  <a:pt x="525" y="210"/>
                </a:lnTo>
                <a:lnTo>
                  <a:pt x="530" y="196"/>
                </a:lnTo>
                <a:lnTo>
                  <a:pt x="530" y="196"/>
                </a:lnTo>
                <a:lnTo>
                  <a:pt x="532" y="184"/>
                </a:lnTo>
                <a:lnTo>
                  <a:pt x="567" y="179"/>
                </a:lnTo>
                <a:lnTo>
                  <a:pt x="564" y="161"/>
                </a:lnTo>
                <a:lnTo>
                  <a:pt x="528" y="157"/>
                </a:lnTo>
                <a:lnTo>
                  <a:pt x="532" y="143"/>
                </a:lnTo>
                <a:lnTo>
                  <a:pt x="532" y="143"/>
                </a:lnTo>
                <a:lnTo>
                  <a:pt x="534" y="137"/>
                </a:lnTo>
                <a:lnTo>
                  <a:pt x="535" y="130"/>
                </a:lnTo>
                <a:lnTo>
                  <a:pt x="538" y="122"/>
                </a:lnTo>
                <a:lnTo>
                  <a:pt x="538" y="111"/>
                </a:lnTo>
                <a:lnTo>
                  <a:pt x="537" y="102"/>
                </a:lnTo>
                <a:lnTo>
                  <a:pt x="533" y="91"/>
                </a:lnTo>
                <a:lnTo>
                  <a:pt x="530" y="86"/>
                </a:lnTo>
                <a:lnTo>
                  <a:pt x="526" y="83"/>
                </a:lnTo>
                <a:lnTo>
                  <a:pt x="526" y="83"/>
                </a:lnTo>
                <a:lnTo>
                  <a:pt x="518" y="74"/>
                </a:lnTo>
                <a:lnTo>
                  <a:pt x="509" y="67"/>
                </a:lnTo>
                <a:lnTo>
                  <a:pt x="493" y="58"/>
                </a:lnTo>
                <a:lnTo>
                  <a:pt x="481" y="53"/>
                </a:lnTo>
                <a:lnTo>
                  <a:pt x="478" y="51"/>
                </a:lnTo>
                <a:lnTo>
                  <a:pt x="478" y="51"/>
                </a:lnTo>
                <a:lnTo>
                  <a:pt x="468" y="40"/>
                </a:lnTo>
                <a:lnTo>
                  <a:pt x="460" y="33"/>
                </a:lnTo>
                <a:lnTo>
                  <a:pt x="454" y="27"/>
                </a:lnTo>
                <a:lnTo>
                  <a:pt x="454" y="27"/>
                </a:lnTo>
                <a:lnTo>
                  <a:pt x="448" y="26"/>
                </a:lnTo>
                <a:lnTo>
                  <a:pt x="442" y="25"/>
                </a:lnTo>
                <a:lnTo>
                  <a:pt x="436" y="26"/>
                </a:lnTo>
                <a:lnTo>
                  <a:pt x="436" y="26"/>
                </a:lnTo>
                <a:lnTo>
                  <a:pt x="434" y="24"/>
                </a:lnTo>
                <a:lnTo>
                  <a:pt x="428" y="20"/>
                </a:lnTo>
                <a:lnTo>
                  <a:pt x="423" y="19"/>
                </a:lnTo>
                <a:lnTo>
                  <a:pt x="416" y="17"/>
                </a:lnTo>
                <a:lnTo>
                  <a:pt x="407" y="17"/>
                </a:lnTo>
                <a:lnTo>
                  <a:pt x="395" y="15"/>
                </a:lnTo>
                <a:lnTo>
                  <a:pt x="395" y="15"/>
                </a:lnTo>
                <a:lnTo>
                  <a:pt x="364" y="17"/>
                </a:lnTo>
                <a:lnTo>
                  <a:pt x="360" y="18"/>
                </a:lnTo>
                <a:lnTo>
                  <a:pt x="354" y="20"/>
                </a:lnTo>
                <a:lnTo>
                  <a:pt x="354" y="20"/>
                </a:lnTo>
                <a:lnTo>
                  <a:pt x="349" y="21"/>
                </a:lnTo>
                <a:lnTo>
                  <a:pt x="349" y="23"/>
                </a:lnTo>
                <a:lnTo>
                  <a:pt x="348" y="24"/>
                </a:lnTo>
                <a:lnTo>
                  <a:pt x="344" y="24"/>
                </a:lnTo>
                <a:lnTo>
                  <a:pt x="344" y="24"/>
                </a:lnTo>
                <a:lnTo>
                  <a:pt x="341" y="23"/>
                </a:lnTo>
                <a:lnTo>
                  <a:pt x="339" y="21"/>
                </a:lnTo>
                <a:lnTo>
                  <a:pt x="333" y="14"/>
                </a:lnTo>
                <a:lnTo>
                  <a:pt x="329" y="7"/>
                </a:lnTo>
                <a:lnTo>
                  <a:pt x="327" y="4"/>
                </a:lnTo>
                <a:lnTo>
                  <a:pt x="327" y="4"/>
                </a:lnTo>
                <a:lnTo>
                  <a:pt x="320" y="2"/>
                </a:lnTo>
                <a:lnTo>
                  <a:pt x="307" y="0"/>
                </a:lnTo>
                <a:lnTo>
                  <a:pt x="298" y="0"/>
                </a:lnTo>
                <a:lnTo>
                  <a:pt x="293" y="0"/>
                </a:lnTo>
                <a:lnTo>
                  <a:pt x="287" y="1"/>
                </a:lnTo>
                <a:lnTo>
                  <a:pt x="283" y="4"/>
                </a:lnTo>
                <a:lnTo>
                  <a:pt x="283" y="4"/>
                </a:lnTo>
                <a:lnTo>
                  <a:pt x="282" y="8"/>
                </a:lnTo>
                <a:lnTo>
                  <a:pt x="280" y="12"/>
                </a:lnTo>
                <a:lnTo>
                  <a:pt x="278" y="21"/>
                </a:lnTo>
                <a:lnTo>
                  <a:pt x="277" y="32"/>
                </a:lnTo>
                <a:lnTo>
                  <a:pt x="277" y="32"/>
                </a:lnTo>
                <a:lnTo>
                  <a:pt x="275" y="32"/>
                </a:lnTo>
                <a:lnTo>
                  <a:pt x="267" y="34"/>
                </a:lnTo>
                <a:lnTo>
                  <a:pt x="252" y="41"/>
                </a:lnTo>
                <a:lnTo>
                  <a:pt x="232" y="53"/>
                </a:lnTo>
                <a:lnTo>
                  <a:pt x="232" y="53"/>
                </a:lnTo>
                <a:lnTo>
                  <a:pt x="226" y="57"/>
                </a:lnTo>
                <a:lnTo>
                  <a:pt x="222" y="61"/>
                </a:lnTo>
                <a:lnTo>
                  <a:pt x="214" y="72"/>
                </a:lnTo>
                <a:lnTo>
                  <a:pt x="208" y="83"/>
                </a:lnTo>
                <a:lnTo>
                  <a:pt x="203" y="94"/>
                </a:lnTo>
                <a:lnTo>
                  <a:pt x="199" y="105"/>
                </a:lnTo>
                <a:lnTo>
                  <a:pt x="196" y="115"/>
                </a:lnTo>
                <a:lnTo>
                  <a:pt x="193" y="125"/>
                </a:lnTo>
                <a:lnTo>
                  <a:pt x="193" y="125"/>
                </a:lnTo>
                <a:lnTo>
                  <a:pt x="192" y="130"/>
                </a:lnTo>
                <a:lnTo>
                  <a:pt x="193" y="135"/>
                </a:lnTo>
                <a:lnTo>
                  <a:pt x="196" y="137"/>
                </a:lnTo>
                <a:lnTo>
                  <a:pt x="197" y="139"/>
                </a:lnTo>
                <a:lnTo>
                  <a:pt x="197" y="139"/>
                </a:lnTo>
                <a:lnTo>
                  <a:pt x="217" y="145"/>
                </a:lnTo>
                <a:lnTo>
                  <a:pt x="218" y="179"/>
                </a:lnTo>
                <a:lnTo>
                  <a:pt x="206" y="191"/>
                </a:lnTo>
                <a:lnTo>
                  <a:pt x="206" y="191"/>
                </a:lnTo>
                <a:lnTo>
                  <a:pt x="204" y="196"/>
                </a:lnTo>
                <a:lnTo>
                  <a:pt x="203" y="201"/>
                </a:lnTo>
                <a:lnTo>
                  <a:pt x="203" y="205"/>
                </a:lnTo>
                <a:lnTo>
                  <a:pt x="203" y="205"/>
                </a:lnTo>
                <a:lnTo>
                  <a:pt x="212" y="247"/>
                </a:lnTo>
                <a:lnTo>
                  <a:pt x="223" y="295"/>
                </a:lnTo>
                <a:lnTo>
                  <a:pt x="223" y="295"/>
                </a:lnTo>
                <a:lnTo>
                  <a:pt x="224" y="300"/>
                </a:lnTo>
                <a:lnTo>
                  <a:pt x="228" y="306"/>
                </a:lnTo>
                <a:lnTo>
                  <a:pt x="237" y="321"/>
                </a:lnTo>
                <a:lnTo>
                  <a:pt x="250" y="340"/>
                </a:lnTo>
                <a:lnTo>
                  <a:pt x="250" y="340"/>
                </a:lnTo>
                <a:lnTo>
                  <a:pt x="247" y="350"/>
                </a:lnTo>
                <a:lnTo>
                  <a:pt x="244" y="361"/>
                </a:lnTo>
                <a:lnTo>
                  <a:pt x="242" y="373"/>
                </a:lnTo>
                <a:lnTo>
                  <a:pt x="242" y="373"/>
                </a:lnTo>
                <a:lnTo>
                  <a:pt x="242" y="386"/>
                </a:lnTo>
                <a:lnTo>
                  <a:pt x="241" y="399"/>
                </a:lnTo>
                <a:lnTo>
                  <a:pt x="241" y="429"/>
                </a:lnTo>
                <a:lnTo>
                  <a:pt x="241" y="429"/>
                </a:lnTo>
                <a:lnTo>
                  <a:pt x="239" y="482"/>
                </a:lnTo>
                <a:lnTo>
                  <a:pt x="241" y="524"/>
                </a:lnTo>
                <a:lnTo>
                  <a:pt x="241" y="524"/>
                </a:lnTo>
                <a:lnTo>
                  <a:pt x="241" y="526"/>
                </a:lnTo>
                <a:lnTo>
                  <a:pt x="243" y="530"/>
                </a:lnTo>
                <a:lnTo>
                  <a:pt x="247" y="532"/>
                </a:lnTo>
                <a:lnTo>
                  <a:pt x="251" y="533"/>
                </a:lnTo>
                <a:lnTo>
                  <a:pt x="256" y="536"/>
                </a:lnTo>
                <a:lnTo>
                  <a:pt x="262" y="536"/>
                </a:lnTo>
                <a:lnTo>
                  <a:pt x="267" y="536"/>
                </a:lnTo>
                <a:lnTo>
                  <a:pt x="271" y="533"/>
                </a:lnTo>
                <a:lnTo>
                  <a:pt x="271" y="533"/>
                </a:lnTo>
                <a:lnTo>
                  <a:pt x="277" y="531"/>
                </a:lnTo>
                <a:lnTo>
                  <a:pt x="282" y="526"/>
                </a:lnTo>
                <a:lnTo>
                  <a:pt x="294" y="517"/>
                </a:lnTo>
                <a:lnTo>
                  <a:pt x="303" y="506"/>
                </a:lnTo>
                <a:lnTo>
                  <a:pt x="309" y="498"/>
                </a:lnTo>
                <a:lnTo>
                  <a:pt x="309" y="498"/>
                </a:lnTo>
                <a:lnTo>
                  <a:pt x="311" y="490"/>
                </a:lnTo>
                <a:lnTo>
                  <a:pt x="314" y="478"/>
                </a:lnTo>
                <a:lnTo>
                  <a:pt x="316" y="464"/>
                </a:lnTo>
                <a:lnTo>
                  <a:pt x="340" y="473"/>
                </a:lnTo>
                <a:lnTo>
                  <a:pt x="340" y="473"/>
                </a:lnTo>
                <a:lnTo>
                  <a:pt x="340" y="484"/>
                </a:lnTo>
                <a:lnTo>
                  <a:pt x="340" y="492"/>
                </a:lnTo>
                <a:lnTo>
                  <a:pt x="340" y="498"/>
                </a:lnTo>
                <a:lnTo>
                  <a:pt x="340" y="498"/>
                </a:lnTo>
                <a:lnTo>
                  <a:pt x="346" y="508"/>
                </a:lnTo>
                <a:lnTo>
                  <a:pt x="357" y="525"/>
                </a:lnTo>
                <a:lnTo>
                  <a:pt x="369" y="540"/>
                </a:lnTo>
                <a:lnTo>
                  <a:pt x="374" y="546"/>
                </a:lnTo>
                <a:lnTo>
                  <a:pt x="377" y="549"/>
                </a:lnTo>
                <a:lnTo>
                  <a:pt x="377" y="549"/>
                </a:lnTo>
                <a:lnTo>
                  <a:pt x="383" y="551"/>
                </a:lnTo>
                <a:lnTo>
                  <a:pt x="389" y="551"/>
                </a:lnTo>
                <a:lnTo>
                  <a:pt x="397" y="551"/>
                </a:lnTo>
                <a:lnTo>
                  <a:pt x="397" y="551"/>
                </a:lnTo>
                <a:lnTo>
                  <a:pt x="410" y="577"/>
                </a:lnTo>
                <a:lnTo>
                  <a:pt x="419" y="596"/>
                </a:lnTo>
                <a:lnTo>
                  <a:pt x="422" y="602"/>
                </a:lnTo>
                <a:lnTo>
                  <a:pt x="422" y="604"/>
                </a:lnTo>
                <a:lnTo>
                  <a:pt x="422" y="604"/>
                </a:lnTo>
                <a:lnTo>
                  <a:pt x="419" y="603"/>
                </a:lnTo>
                <a:lnTo>
                  <a:pt x="412" y="599"/>
                </a:lnTo>
                <a:lnTo>
                  <a:pt x="402" y="595"/>
                </a:lnTo>
                <a:lnTo>
                  <a:pt x="402" y="595"/>
                </a:lnTo>
                <a:close/>
                <a:moveTo>
                  <a:pt x="258" y="346"/>
                </a:moveTo>
                <a:lnTo>
                  <a:pt x="258" y="346"/>
                </a:lnTo>
                <a:lnTo>
                  <a:pt x="262" y="349"/>
                </a:lnTo>
                <a:lnTo>
                  <a:pt x="265" y="352"/>
                </a:lnTo>
                <a:lnTo>
                  <a:pt x="265" y="352"/>
                </a:lnTo>
                <a:lnTo>
                  <a:pt x="267" y="355"/>
                </a:lnTo>
                <a:lnTo>
                  <a:pt x="267" y="363"/>
                </a:lnTo>
                <a:lnTo>
                  <a:pt x="267" y="374"/>
                </a:lnTo>
                <a:lnTo>
                  <a:pt x="268" y="383"/>
                </a:lnTo>
                <a:lnTo>
                  <a:pt x="268" y="383"/>
                </a:lnTo>
                <a:lnTo>
                  <a:pt x="269" y="390"/>
                </a:lnTo>
                <a:lnTo>
                  <a:pt x="271" y="395"/>
                </a:lnTo>
                <a:lnTo>
                  <a:pt x="274" y="401"/>
                </a:lnTo>
                <a:lnTo>
                  <a:pt x="274" y="401"/>
                </a:lnTo>
                <a:lnTo>
                  <a:pt x="263" y="405"/>
                </a:lnTo>
                <a:lnTo>
                  <a:pt x="254" y="408"/>
                </a:lnTo>
                <a:lnTo>
                  <a:pt x="254" y="408"/>
                </a:lnTo>
                <a:lnTo>
                  <a:pt x="254" y="407"/>
                </a:lnTo>
                <a:lnTo>
                  <a:pt x="251" y="403"/>
                </a:lnTo>
                <a:lnTo>
                  <a:pt x="249" y="396"/>
                </a:lnTo>
                <a:lnTo>
                  <a:pt x="248" y="385"/>
                </a:lnTo>
                <a:lnTo>
                  <a:pt x="248" y="385"/>
                </a:lnTo>
                <a:lnTo>
                  <a:pt x="249" y="379"/>
                </a:lnTo>
                <a:lnTo>
                  <a:pt x="249" y="372"/>
                </a:lnTo>
                <a:lnTo>
                  <a:pt x="252" y="359"/>
                </a:lnTo>
                <a:lnTo>
                  <a:pt x="258" y="346"/>
                </a:lnTo>
                <a:lnTo>
                  <a:pt x="258" y="346"/>
                </a:lnTo>
                <a:close/>
                <a:moveTo>
                  <a:pt x="247" y="155"/>
                </a:moveTo>
                <a:lnTo>
                  <a:pt x="276" y="157"/>
                </a:lnTo>
                <a:lnTo>
                  <a:pt x="276" y="157"/>
                </a:lnTo>
                <a:lnTo>
                  <a:pt x="276" y="157"/>
                </a:lnTo>
                <a:lnTo>
                  <a:pt x="277" y="158"/>
                </a:lnTo>
                <a:lnTo>
                  <a:pt x="278" y="163"/>
                </a:lnTo>
                <a:lnTo>
                  <a:pt x="277" y="170"/>
                </a:lnTo>
                <a:lnTo>
                  <a:pt x="277" y="170"/>
                </a:lnTo>
                <a:lnTo>
                  <a:pt x="276" y="185"/>
                </a:lnTo>
                <a:lnTo>
                  <a:pt x="274" y="194"/>
                </a:lnTo>
                <a:lnTo>
                  <a:pt x="274" y="194"/>
                </a:lnTo>
                <a:lnTo>
                  <a:pt x="271" y="203"/>
                </a:lnTo>
                <a:lnTo>
                  <a:pt x="252" y="202"/>
                </a:lnTo>
                <a:lnTo>
                  <a:pt x="252" y="202"/>
                </a:lnTo>
                <a:lnTo>
                  <a:pt x="251" y="192"/>
                </a:lnTo>
                <a:lnTo>
                  <a:pt x="251" y="186"/>
                </a:lnTo>
                <a:lnTo>
                  <a:pt x="250" y="182"/>
                </a:lnTo>
                <a:lnTo>
                  <a:pt x="250" y="182"/>
                </a:lnTo>
                <a:lnTo>
                  <a:pt x="247" y="176"/>
                </a:lnTo>
                <a:lnTo>
                  <a:pt x="247" y="176"/>
                </a:lnTo>
                <a:lnTo>
                  <a:pt x="245" y="175"/>
                </a:lnTo>
                <a:lnTo>
                  <a:pt x="247" y="169"/>
                </a:lnTo>
                <a:lnTo>
                  <a:pt x="247" y="169"/>
                </a:lnTo>
                <a:lnTo>
                  <a:pt x="247" y="159"/>
                </a:lnTo>
                <a:lnTo>
                  <a:pt x="247" y="155"/>
                </a:lnTo>
                <a:lnTo>
                  <a:pt x="247" y="155"/>
                </a:lnTo>
                <a:close/>
                <a:moveTo>
                  <a:pt x="248" y="104"/>
                </a:moveTo>
                <a:lnTo>
                  <a:pt x="248" y="104"/>
                </a:lnTo>
                <a:lnTo>
                  <a:pt x="249" y="103"/>
                </a:lnTo>
                <a:lnTo>
                  <a:pt x="250" y="103"/>
                </a:lnTo>
                <a:lnTo>
                  <a:pt x="252" y="104"/>
                </a:lnTo>
                <a:lnTo>
                  <a:pt x="252" y="104"/>
                </a:lnTo>
                <a:lnTo>
                  <a:pt x="258" y="107"/>
                </a:lnTo>
                <a:lnTo>
                  <a:pt x="258" y="107"/>
                </a:lnTo>
                <a:lnTo>
                  <a:pt x="260" y="109"/>
                </a:lnTo>
                <a:lnTo>
                  <a:pt x="262" y="109"/>
                </a:lnTo>
                <a:lnTo>
                  <a:pt x="270" y="107"/>
                </a:lnTo>
                <a:lnTo>
                  <a:pt x="270" y="107"/>
                </a:lnTo>
                <a:lnTo>
                  <a:pt x="275" y="107"/>
                </a:lnTo>
                <a:lnTo>
                  <a:pt x="278" y="106"/>
                </a:lnTo>
                <a:lnTo>
                  <a:pt x="282" y="104"/>
                </a:lnTo>
                <a:lnTo>
                  <a:pt x="282" y="104"/>
                </a:lnTo>
                <a:lnTo>
                  <a:pt x="282" y="106"/>
                </a:lnTo>
                <a:lnTo>
                  <a:pt x="282" y="115"/>
                </a:lnTo>
                <a:lnTo>
                  <a:pt x="281" y="122"/>
                </a:lnTo>
                <a:lnTo>
                  <a:pt x="282" y="125"/>
                </a:lnTo>
                <a:lnTo>
                  <a:pt x="282" y="125"/>
                </a:lnTo>
                <a:lnTo>
                  <a:pt x="281" y="127"/>
                </a:lnTo>
                <a:lnTo>
                  <a:pt x="278" y="130"/>
                </a:lnTo>
                <a:lnTo>
                  <a:pt x="276" y="135"/>
                </a:lnTo>
                <a:lnTo>
                  <a:pt x="276" y="135"/>
                </a:lnTo>
                <a:lnTo>
                  <a:pt x="271" y="136"/>
                </a:lnTo>
                <a:lnTo>
                  <a:pt x="264" y="135"/>
                </a:lnTo>
                <a:lnTo>
                  <a:pt x="252" y="133"/>
                </a:lnTo>
                <a:lnTo>
                  <a:pt x="252" y="133"/>
                </a:lnTo>
                <a:lnTo>
                  <a:pt x="250" y="130"/>
                </a:lnTo>
                <a:lnTo>
                  <a:pt x="248" y="125"/>
                </a:lnTo>
                <a:lnTo>
                  <a:pt x="248" y="125"/>
                </a:lnTo>
                <a:lnTo>
                  <a:pt x="248" y="115"/>
                </a:lnTo>
                <a:lnTo>
                  <a:pt x="248" y="104"/>
                </a:lnTo>
                <a:lnTo>
                  <a:pt x="248" y="104"/>
                </a:lnTo>
                <a:close/>
                <a:moveTo>
                  <a:pt x="285" y="30"/>
                </a:moveTo>
                <a:lnTo>
                  <a:pt x="285" y="30"/>
                </a:lnTo>
                <a:lnTo>
                  <a:pt x="287" y="19"/>
                </a:lnTo>
                <a:lnTo>
                  <a:pt x="288" y="11"/>
                </a:lnTo>
                <a:lnTo>
                  <a:pt x="289" y="8"/>
                </a:lnTo>
                <a:lnTo>
                  <a:pt x="291" y="6"/>
                </a:lnTo>
                <a:lnTo>
                  <a:pt x="291" y="6"/>
                </a:lnTo>
                <a:lnTo>
                  <a:pt x="298" y="5"/>
                </a:lnTo>
                <a:lnTo>
                  <a:pt x="307" y="6"/>
                </a:lnTo>
                <a:lnTo>
                  <a:pt x="321" y="8"/>
                </a:lnTo>
                <a:lnTo>
                  <a:pt x="321" y="8"/>
                </a:lnTo>
                <a:lnTo>
                  <a:pt x="323" y="8"/>
                </a:lnTo>
                <a:lnTo>
                  <a:pt x="324" y="11"/>
                </a:lnTo>
                <a:lnTo>
                  <a:pt x="327" y="12"/>
                </a:lnTo>
                <a:lnTo>
                  <a:pt x="321" y="21"/>
                </a:lnTo>
                <a:lnTo>
                  <a:pt x="285" y="30"/>
                </a:lnTo>
                <a:close/>
                <a:moveTo>
                  <a:pt x="238" y="151"/>
                </a:moveTo>
                <a:lnTo>
                  <a:pt x="238" y="151"/>
                </a:lnTo>
                <a:lnTo>
                  <a:pt x="239" y="152"/>
                </a:lnTo>
                <a:lnTo>
                  <a:pt x="239" y="155"/>
                </a:lnTo>
                <a:lnTo>
                  <a:pt x="239" y="164"/>
                </a:lnTo>
                <a:lnTo>
                  <a:pt x="238" y="178"/>
                </a:lnTo>
                <a:lnTo>
                  <a:pt x="238" y="178"/>
                </a:lnTo>
                <a:lnTo>
                  <a:pt x="232" y="178"/>
                </a:lnTo>
                <a:lnTo>
                  <a:pt x="226" y="178"/>
                </a:lnTo>
                <a:lnTo>
                  <a:pt x="224" y="151"/>
                </a:lnTo>
                <a:lnTo>
                  <a:pt x="238" y="151"/>
                </a:lnTo>
                <a:close/>
                <a:moveTo>
                  <a:pt x="223" y="86"/>
                </a:moveTo>
                <a:lnTo>
                  <a:pt x="223" y="86"/>
                </a:lnTo>
                <a:lnTo>
                  <a:pt x="219" y="104"/>
                </a:lnTo>
                <a:lnTo>
                  <a:pt x="215" y="122"/>
                </a:lnTo>
                <a:lnTo>
                  <a:pt x="206" y="119"/>
                </a:lnTo>
                <a:lnTo>
                  <a:pt x="206" y="119"/>
                </a:lnTo>
                <a:lnTo>
                  <a:pt x="206" y="110"/>
                </a:lnTo>
                <a:lnTo>
                  <a:pt x="206" y="102"/>
                </a:lnTo>
                <a:lnTo>
                  <a:pt x="209" y="94"/>
                </a:lnTo>
                <a:lnTo>
                  <a:pt x="209" y="94"/>
                </a:lnTo>
                <a:lnTo>
                  <a:pt x="215" y="84"/>
                </a:lnTo>
                <a:lnTo>
                  <a:pt x="215" y="84"/>
                </a:lnTo>
                <a:lnTo>
                  <a:pt x="218" y="85"/>
                </a:lnTo>
                <a:lnTo>
                  <a:pt x="223" y="86"/>
                </a:lnTo>
                <a:lnTo>
                  <a:pt x="223" y="86"/>
                </a:lnTo>
                <a:close/>
                <a:moveTo>
                  <a:pt x="224" y="205"/>
                </a:moveTo>
                <a:lnTo>
                  <a:pt x="229" y="229"/>
                </a:lnTo>
                <a:lnTo>
                  <a:pt x="229" y="229"/>
                </a:lnTo>
                <a:lnTo>
                  <a:pt x="225" y="232"/>
                </a:lnTo>
                <a:lnTo>
                  <a:pt x="222" y="234"/>
                </a:lnTo>
                <a:lnTo>
                  <a:pt x="218" y="235"/>
                </a:lnTo>
                <a:lnTo>
                  <a:pt x="218" y="235"/>
                </a:lnTo>
                <a:lnTo>
                  <a:pt x="217" y="234"/>
                </a:lnTo>
                <a:lnTo>
                  <a:pt x="216" y="231"/>
                </a:lnTo>
                <a:lnTo>
                  <a:pt x="215" y="225"/>
                </a:lnTo>
                <a:lnTo>
                  <a:pt x="212" y="214"/>
                </a:lnTo>
                <a:lnTo>
                  <a:pt x="212" y="214"/>
                </a:lnTo>
                <a:lnTo>
                  <a:pt x="214" y="212"/>
                </a:lnTo>
                <a:lnTo>
                  <a:pt x="215" y="210"/>
                </a:lnTo>
                <a:lnTo>
                  <a:pt x="218" y="208"/>
                </a:lnTo>
                <a:lnTo>
                  <a:pt x="224" y="205"/>
                </a:lnTo>
                <a:lnTo>
                  <a:pt x="224" y="205"/>
                </a:lnTo>
                <a:close/>
                <a:moveTo>
                  <a:pt x="236" y="235"/>
                </a:moveTo>
                <a:lnTo>
                  <a:pt x="236" y="235"/>
                </a:lnTo>
                <a:lnTo>
                  <a:pt x="239" y="244"/>
                </a:lnTo>
                <a:lnTo>
                  <a:pt x="242" y="250"/>
                </a:lnTo>
                <a:lnTo>
                  <a:pt x="242" y="252"/>
                </a:lnTo>
                <a:lnTo>
                  <a:pt x="242" y="252"/>
                </a:lnTo>
                <a:lnTo>
                  <a:pt x="231" y="251"/>
                </a:lnTo>
                <a:lnTo>
                  <a:pt x="224" y="249"/>
                </a:lnTo>
                <a:lnTo>
                  <a:pt x="222" y="248"/>
                </a:lnTo>
                <a:lnTo>
                  <a:pt x="221" y="247"/>
                </a:lnTo>
                <a:lnTo>
                  <a:pt x="221" y="247"/>
                </a:lnTo>
                <a:lnTo>
                  <a:pt x="222" y="244"/>
                </a:lnTo>
                <a:lnTo>
                  <a:pt x="223" y="242"/>
                </a:lnTo>
                <a:lnTo>
                  <a:pt x="229" y="238"/>
                </a:lnTo>
                <a:lnTo>
                  <a:pt x="236" y="235"/>
                </a:lnTo>
                <a:lnTo>
                  <a:pt x="236" y="235"/>
                </a:lnTo>
                <a:close/>
                <a:moveTo>
                  <a:pt x="224" y="260"/>
                </a:moveTo>
                <a:lnTo>
                  <a:pt x="224" y="260"/>
                </a:lnTo>
                <a:lnTo>
                  <a:pt x="231" y="261"/>
                </a:lnTo>
                <a:lnTo>
                  <a:pt x="237" y="262"/>
                </a:lnTo>
                <a:lnTo>
                  <a:pt x="241" y="264"/>
                </a:lnTo>
                <a:lnTo>
                  <a:pt x="241" y="264"/>
                </a:lnTo>
                <a:lnTo>
                  <a:pt x="241" y="265"/>
                </a:lnTo>
                <a:lnTo>
                  <a:pt x="239" y="267"/>
                </a:lnTo>
                <a:lnTo>
                  <a:pt x="237" y="271"/>
                </a:lnTo>
                <a:lnTo>
                  <a:pt x="232" y="275"/>
                </a:lnTo>
                <a:lnTo>
                  <a:pt x="229" y="277"/>
                </a:lnTo>
                <a:lnTo>
                  <a:pt x="229" y="277"/>
                </a:lnTo>
                <a:lnTo>
                  <a:pt x="228" y="277"/>
                </a:lnTo>
                <a:lnTo>
                  <a:pt x="226" y="275"/>
                </a:lnTo>
                <a:lnTo>
                  <a:pt x="225" y="269"/>
                </a:lnTo>
                <a:lnTo>
                  <a:pt x="224" y="260"/>
                </a:lnTo>
                <a:lnTo>
                  <a:pt x="224" y="2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id="{9676E389-EB51-40BD-AAD1-C18E635FB8E8}"/>
              </a:ext>
            </a:extLst>
          </p:cNvPr>
          <p:cNvSpPr>
            <a:spLocks noEditPoints="1"/>
          </p:cNvSpPr>
          <p:nvPr/>
        </p:nvSpPr>
        <p:spPr bwMode="auto">
          <a:xfrm>
            <a:off x="8059980" y="2820291"/>
            <a:ext cx="1040960" cy="1563991"/>
          </a:xfrm>
          <a:custGeom>
            <a:avLst/>
            <a:gdLst>
              <a:gd name="T0" fmla="*/ 349 w 816"/>
              <a:gd name="T1" fmla="*/ 12 h 1226"/>
              <a:gd name="T2" fmla="*/ 333 w 816"/>
              <a:gd name="T3" fmla="*/ 0 h 1226"/>
              <a:gd name="T4" fmla="*/ 320 w 816"/>
              <a:gd name="T5" fmla="*/ 25 h 1226"/>
              <a:gd name="T6" fmla="*/ 267 w 816"/>
              <a:gd name="T7" fmla="*/ 139 h 1226"/>
              <a:gd name="T8" fmla="*/ 285 w 816"/>
              <a:gd name="T9" fmla="*/ 178 h 1226"/>
              <a:gd name="T10" fmla="*/ 276 w 816"/>
              <a:gd name="T11" fmla="*/ 218 h 1226"/>
              <a:gd name="T12" fmla="*/ 311 w 816"/>
              <a:gd name="T13" fmla="*/ 336 h 1226"/>
              <a:gd name="T14" fmla="*/ 324 w 816"/>
              <a:gd name="T15" fmla="*/ 404 h 1226"/>
              <a:gd name="T16" fmla="*/ 229 w 816"/>
              <a:gd name="T17" fmla="*/ 617 h 1226"/>
              <a:gd name="T18" fmla="*/ 173 w 816"/>
              <a:gd name="T19" fmla="*/ 593 h 1226"/>
              <a:gd name="T20" fmla="*/ 140 w 816"/>
              <a:gd name="T21" fmla="*/ 584 h 1226"/>
              <a:gd name="T22" fmla="*/ 118 w 816"/>
              <a:gd name="T23" fmla="*/ 580 h 1226"/>
              <a:gd name="T24" fmla="*/ 63 w 816"/>
              <a:gd name="T25" fmla="*/ 578 h 1226"/>
              <a:gd name="T26" fmla="*/ 0 w 816"/>
              <a:gd name="T27" fmla="*/ 674 h 1226"/>
              <a:gd name="T28" fmla="*/ 10 w 816"/>
              <a:gd name="T29" fmla="*/ 733 h 1226"/>
              <a:gd name="T30" fmla="*/ 29 w 816"/>
              <a:gd name="T31" fmla="*/ 845 h 1226"/>
              <a:gd name="T32" fmla="*/ 82 w 816"/>
              <a:gd name="T33" fmla="*/ 908 h 1226"/>
              <a:gd name="T34" fmla="*/ 228 w 816"/>
              <a:gd name="T35" fmla="*/ 1015 h 1226"/>
              <a:gd name="T36" fmla="*/ 353 w 816"/>
              <a:gd name="T37" fmla="*/ 1064 h 1226"/>
              <a:gd name="T38" fmla="*/ 270 w 816"/>
              <a:gd name="T39" fmla="*/ 1123 h 1226"/>
              <a:gd name="T40" fmla="*/ 260 w 816"/>
              <a:gd name="T41" fmla="*/ 1163 h 1226"/>
              <a:gd name="T42" fmla="*/ 368 w 816"/>
              <a:gd name="T43" fmla="*/ 1177 h 1226"/>
              <a:gd name="T44" fmla="*/ 476 w 816"/>
              <a:gd name="T45" fmla="*/ 1132 h 1226"/>
              <a:gd name="T46" fmla="*/ 540 w 816"/>
              <a:gd name="T47" fmla="*/ 1092 h 1226"/>
              <a:gd name="T48" fmla="*/ 549 w 816"/>
              <a:gd name="T49" fmla="*/ 1165 h 1226"/>
              <a:gd name="T50" fmla="*/ 551 w 816"/>
              <a:gd name="T51" fmla="*/ 1222 h 1226"/>
              <a:gd name="T52" fmla="*/ 645 w 816"/>
              <a:gd name="T53" fmla="*/ 1216 h 1226"/>
              <a:gd name="T54" fmla="*/ 719 w 816"/>
              <a:gd name="T55" fmla="*/ 1156 h 1226"/>
              <a:gd name="T56" fmla="*/ 744 w 816"/>
              <a:gd name="T57" fmla="*/ 1055 h 1226"/>
              <a:gd name="T58" fmla="*/ 729 w 816"/>
              <a:gd name="T59" fmla="*/ 1009 h 1226"/>
              <a:gd name="T60" fmla="*/ 694 w 816"/>
              <a:gd name="T61" fmla="*/ 954 h 1226"/>
              <a:gd name="T62" fmla="*/ 761 w 816"/>
              <a:gd name="T63" fmla="*/ 876 h 1226"/>
              <a:gd name="T64" fmla="*/ 801 w 816"/>
              <a:gd name="T65" fmla="*/ 667 h 1226"/>
              <a:gd name="T66" fmla="*/ 815 w 816"/>
              <a:gd name="T67" fmla="*/ 602 h 1226"/>
              <a:gd name="T68" fmla="*/ 807 w 816"/>
              <a:gd name="T69" fmla="*/ 577 h 1226"/>
              <a:gd name="T70" fmla="*/ 774 w 816"/>
              <a:gd name="T71" fmla="*/ 395 h 1226"/>
              <a:gd name="T72" fmla="*/ 710 w 816"/>
              <a:gd name="T73" fmla="*/ 317 h 1226"/>
              <a:gd name="T74" fmla="*/ 697 w 816"/>
              <a:gd name="T75" fmla="*/ 269 h 1226"/>
              <a:gd name="T76" fmla="*/ 637 w 816"/>
              <a:gd name="T77" fmla="*/ 269 h 1226"/>
              <a:gd name="T78" fmla="*/ 583 w 816"/>
              <a:gd name="T79" fmla="*/ 207 h 1226"/>
              <a:gd name="T80" fmla="*/ 596 w 816"/>
              <a:gd name="T81" fmla="*/ 104 h 1226"/>
              <a:gd name="T82" fmla="*/ 599 w 816"/>
              <a:gd name="T83" fmla="*/ 64 h 1226"/>
              <a:gd name="T84" fmla="*/ 517 w 816"/>
              <a:gd name="T85" fmla="*/ 15 h 1226"/>
              <a:gd name="T86" fmla="*/ 382 w 816"/>
              <a:gd name="T87" fmla="*/ 23 h 1226"/>
              <a:gd name="T88" fmla="*/ 445 w 816"/>
              <a:gd name="T89" fmla="*/ 592 h 1226"/>
              <a:gd name="T90" fmla="*/ 449 w 816"/>
              <a:gd name="T91" fmla="*/ 683 h 1226"/>
              <a:gd name="T92" fmla="*/ 371 w 816"/>
              <a:gd name="T93" fmla="*/ 660 h 1226"/>
              <a:gd name="T94" fmla="*/ 424 w 816"/>
              <a:gd name="T95" fmla="*/ 542 h 1226"/>
              <a:gd name="T96" fmla="*/ 354 w 816"/>
              <a:gd name="T97" fmla="*/ 183 h 1226"/>
              <a:gd name="T98" fmla="*/ 346 w 816"/>
              <a:gd name="T99" fmla="*/ 205 h 1226"/>
              <a:gd name="T100" fmla="*/ 358 w 816"/>
              <a:gd name="T101" fmla="*/ 235 h 1226"/>
              <a:gd name="T102" fmla="*/ 313 w 816"/>
              <a:gd name="T103" fmla="*/ 197 h 1226"/>
              <a:gd name="T104" fmla="*/ 318 w 816"/>
              <a:gd name="T105" fmla="*/ 240 h 1226"/>
              <a:gd name="T106" fmla="*/ 302 w 816"/>
              <a:gd name="T107" fmla="*/ 224 h 1226"/>
              <a:gd name="T108" fmla="*/ 286 w 816"/>
              <a:gd name="T109" fmla="*/ 213 h 1226"/>
              <a:gd name="T110" fmla="*/ 307 w 816"/>
              <a:gd name="T111" fmla="*/ 189 h 1226"/>
              <a:gd name="T112" fmla="*/ 305 w 816"/>
              <a:gd name="T113" fmla="*/ 140 h 1226"/>
              <a:gd name="T114" fmla="*/ 306 w 816"/>
              <a:gd name="T115" fmla="*/ 14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6" h="1226">
                <a:moveTo>
                  <a:pt x="382" y="23"/>
                </a:moveTo>
                <a:lnTo>
                  <a:pt x="382" y="23"/>
                </a:lnTo>
                <a:lnTo>
                  <a:pt x="372" y="19"/>
                </a:lnTo>
                <a:lnTo>
                  <a:pt x="372" y="19"/>
                </a:lnTo>
                <a:lnTo>
                  <a:pt x="367" y="16"/>
                </a:lnTo>
                <a:lnTo>
                  <a:pt x="364" y="15"/>
                </a:lnTo>
                <a:lnTo>
                  <a:pt x="360" y="14"/>
                </a:lnTo>
                <a:lnTo>
                  <a:pt x="360" y="14"/>
                </a:lnTo>
                <a:lnTo>
                  <a:pt x="349" y="12"/>
                </a:lnTo>
                <a:lnTo>
                  <a:pt x="344" y="9"/>
                </a:lnTo>
                <a:lnTo>
                  <a:pt x="341" y="8"/>
                </a:lnTo>
                <a:lnTo>
                  <a:pt x="340" y="7"/>
                </a:lnTo>
                <a:lnTo>
                  <a:pt x="340" y="7"/>
                </a:lnTo>
                <a:lnTo>
                  <a:pt x="339" y="5"/>
                </a:lnTo>
                <a:lnTo>
                  <a:pt x="338" y="2"/>
                </a:lnTo>
                <a:lnTo>
                  <a:pt x="335" y="0"/>
                </a:lnTo>
                <a:lnTo>
                  <a:pt x="335" y="0"/>
                </a:lnTo>
                <a:lnTo>
                  <a:pt x="333" y="0"/>
                </a:lnTo>
                <a:lnTo>
                  <a:pt x="329" y="1"/>
                </a:lnTo>
                <a:lnTo>
                  <a:pt x="325" y="3"/>
                </a:lnTo>
                <a:lnTo>
                  <a:pt x="320" y="7"/>
                </a:lnTo>
                <a:lnTo>
                  <a:pt x="320" y="7"/>
                </a:lnTo>
                <a:lnTo>
                  <a:pt x="319" y="9"/>
                </a:lnTo>
                <a:lnTo>
                  <a:pt x="318" y="13"/>
                </a:lnTo>
                <a:lnTo>
                  <a:pt x="318" y="18"/>
                </a:lnTo>
                <a:lnTo>
                  <a:pt x="320" y="25"/>
                </a:lnTo>
                <a:lnTo>
                  <a:pt x="320" y="25"/>
                </a:lnTo>
                <a:lnTo>
                  <a:pt x="300" y="48"/>
                </a:lnTo>
                <a:lnTo>
                  <a:pt x="285" y="68"/>
                </a:lnTo>
                <a:lnTo>
                  <a:pt x="275" y="81"/>
                </a:lnTo>
                <a:lnTo>
                  <a:pt x="275" y="81"/>
                </a:lnTo>
                <a:lnTo>
                  <a:pt x="274" y="87"/>
                </a:lnTo>
                <a:lnTo>
                  <a:pt x="272" y="94"/>
                </a:lnTo>
                <a:lnTo>
                  <a:pt x="269" y="113"/>
                </a:lnTo>
                <a:lnTo>
                  <a:pt x="268" y="131"/>
                </a:lnTo>
                <a:lnTo>
                  <a:pt x="267" y="139"/>
                </a:lnTo>
                <a:lnTo>
                  <a:pt x="267" y="139"/>
                </a:lnTo>
                <a:lnTo>
                  <a:pt x="269" y="140"/>
                </a:lnTo>
                <a:lnTo>
                  <a:pt x="272" y="140"/>
                </a:lnTo>
                <a:lnTo>
                  <a:pt x="275" y="139"/>
                </a:lnTo>
                <a:lnTo>
                  <a:pt x="298" y="143"/>
                </a:lnTo>
                <a:lnTo>
                  <a:pt x="305" y="170"/>
                </a:lnTo>
                <a:lnTo>
                  <a:pt x="305" y="170"/>
                </a:lnTo>
                <a:lnTo>
                  <a:pt x="294" y="174"/>
                </a:lnTo>
                <a:lnTo>
                  <a:pt x="285" y="178"/>
                </a:lnTo>
                <a:lnTo>
                  <a:pt x="276" y="183"/>
                </a:lnTo>
                <a:lnTo>
                  <a:pt x="276" y="183"/>
                </a:lnTo>
                <a:lnTo>
                  <a:pt x="274" y="184"/>
                </a:lnTo>
                <a:lnTo>
                  <a:pt x="273" y="187"/>
                </a:lnTo>
                <a:lnTo>
                  <a:pt x="272" y="191"/>
                </a:lnTo>
                <a:lnTo>
                  <a:pt x="272" y="196"/>
                </a:lnTo>
                <a:lnTo>
                  <a:pt x="273" y="205"/>
                </a:lnTo>
                <a:lnTo>
                  <a:pt x="276" y="218"/>
                </a:lnTo>
                <a:lnTo>
                  <a:pt x="276" y="218"/>
                </a:lnTo>
                <a:lnTo>
                  <a:pt x="281" y="227"/>
                </a:lnTo>
                <a:lnTo>
                  <a:pt x="288" y="238"/>
                </a:lnTo>
                <a:lnTo>
                  <a:pt x="305" y="262"/>
                </a:lnTo>
                <a:lnTo>
                  <a:pt x="327" y="290"/>
                </a:lnTo>
                <a:lnTo>
                  <a:pt x="327" y="290"/>
                </a:lnTo>
                <a:lnTo>
                  <a:pt x="319" y="306"/>
                </a:lnTo>
                <a:lnTo>
                  <a:pt x="314" y="322"/>
                </a:lnTo>
                <a:lnTo>
                  <a:pt x="312" y="329"/>
                </a:lnTo>
                <a:lnTo>
                  <a:pt x="311" y="336"/>
                </a:lnTo>
                <a:lnTo>
                  <a:pt x="311" y="336"/>
                </a:lnTo>
                <a:lnTo>
                  <a:pt x="311" y="345"/>
                </a:lnTo>
                <a:lnTo>
                  <a:pt x="311" y="354"/>
                </a:lnTo>
                <a:lnTo>
                  <a:pt x="312" y="371"/>
                </a:lnTo>
                <a:lnTo>
                  <a:pt x="312" y="371"/>
                </a:lnTo>
                <a:lnTo>
                  <a:pt x="313" y="377"/>
                </a:lnTo>
                <a:lnTo>
                  <a:pt x="314" y="383"/>
                </a:lnTo>
                <a:lnTo>
                  <a:pt x="319" y="394"/>
                </a:lnTo>
                <a:lnTo>
                  <a:pt x="324" y="404"/>
                </a:lnTo>
                <a:lnTo>
                  <a:pt x="299" y="430"/>
                </a:lnTo>
                <a:lnTo>
                  <a:pt x="335" y="479"/>
                </a:lnTo>
                <a:lnTo>
                  <a:pt x="312" y="571"/>
                </a:lnTo>
                <a:lnTo>
                  <a:pt x="312" y="571"/>
                </a:lnTo>
                <a:lnTo>
                  <a:pt x="279" y="591"/>
                </a:lnTo>
                <a:lnTo>
                  <a:pt x="253" y="606"/>
                </a:lnTo>
                <a:lnTo>
                  <a:pt x="235" y="614"/>
                </a:lnTo>
                <a:lnTo>
                  <a:pt x="235" y="614"/>
                </a:lnTo>
                <a:lnTo>
                  <a:pt x="229" y="617"/>
                </a:lnTo>
                <a:lnTo>
                  <a:pt x="223" y="618"/>
                </a:lnTo>
                <a:lnTo>
                  <a:pt x="209" y="617"/>
                </a:lnTo>
                <a:lnTo>
                  <a:pt x="202" y="615"/>
                </a:lnTo>
                <a:lnTo>
                  <a:pt x="196" y="614"/>
                </a:lnTo>
                <a:lnTo>
                  <a:pt x="190" y="611"/>
                </a:lnTo>
                <a:lnTo>
                  <a:pt x="186" y="608"/>
                </a:lnTo>
                <a:lnTo>
                  <a:pt x="186" y="608"/>
                </a:lnTo>
                <a:lnTo>
                  <a:pt x="178" y="600"/>
                </a:lnTo>
                <a:lnTo>
                  <a:pt x="173" y="593"/>
                </a:lnTo>
                <a:lnTo>
                  <a:pt x="170" y="588"/>
                </a:lnTo>
                <a:lnTo>
                  <a:pt x="166" y="585"/>
                </a:lnTo>
                <a:lnTo>
                  <a:pt x="160" y="581"/>
                </a:lnTo>
                <a:lnTo>
                  <a:pt x="153" y="579"/>
                </a:lnTo>
                <a:lnTo>
                  <a:pt x="153" y="579"/>
                </a:lnTo>
                <a:lnTo>
                  <a:pt x="147" y="577"/>
                </a:lnTo>
                <a:lnTo>
                  <a:pt x="142" y="578"/>
                </a:lnTo>
                <a:lnTo>
                  <a:pt x="140" y="580"/>
                </a:lnTo>
                <a:lnTo>
                  <a:pt x="140" y="584"/>
                </a:lnTo>
                <a:lnTo>
                  <a:pt x="140" y="590"/>
                </a:lnTo>
                <a:lnTo>
                  <a:pt x="141" y="592"/>
                </a:lnTo>
                <a:lnTo>
                  <a:pt x="140" y="592"/>
                </a:lnTo>
                <a:lnTo>
                  <a:pt x="140" y="592"/>
                </a:lnTo>
                <a:lnTo>
                  <a:pt x="131" y="588"/>
                </a:lnTo>
                <a:lnTo>
                  <a:pt x="127" y="586"/>
                </a:lnTo>
                <a:lnTo>
                  <a:pt x="123" y="584"/>
                </a:lnTo>
                <a:lnTo>
                  <a:pt x="123" y="584"/>
                </a:lnTo>
                <a:lnTo>
                  <a:pt x="118" y="580"/>
                </a:lnTo>
                <a:lnTo>
                  <a:pt x="110" y="575"/>
                </a:lnTo>
                <a:lnTo>
                  <a:pt x="104" y="573"/>
                </a:lnTo>
                <a:lnTo>
                  <a:pt x="97" y="572"/>
                </a:lnTo>
                <a:lnTo>
                  <a:pt x="89" y="571"/>
                </a:lnTo>
                <a:lnTo>
                  <a:pt x="79" y="571"/>
                </a:lnTo>
                <a:lnTo>
                  <a:pt x="79" y="571"/>
                </a:lnTo>
                <a:lnTo>
                  <a:pt x="75" y="571"/>
                </a:lnTo>
                <a:lnTo>
                  <a:pt x="69" y="574"/>
                </a:lnTo>
                <a:lnTo>
                  <a:pt x="63" y="578"/>
                </a:lnTo>
                <a:lnTo>
                  <a:pt x="56" y="582"/>
                </a:lnTo>
                <a:lnTo>
                  <a:pt x="43" y="597"/>
                </a:lnTo>
                <a:lnTo>
                  <a:pt x="30" y="613"/>
                </a:lnTo>
                <a:lnTo>
                  <a:pt x="18" y="630"/>
                </a:lnTo>
                <a:lnTo>
                  <a:pt x="9" y="647"/>
                </a:lnTo>
                <a:lnTo>
                  <a:pt x="3" y="663"/>
                </a:lnTo>
                <a:lnTo>
                  <a:pt x="2" y="669"/>
                </a:lnTo>
                <a:lnTo>
                  <a:pt x="0" y="674"/>
                </a:lnTo>
                <a:lnTo>
                  <a:pt x="0" y="674"/>
                </a:lnTo>
                <a:lnTo>
                  <a:pt x="0" y="683"/>
                </a:lnTo>
                <a:lnTo>
                  <a:pt x="3" y="691"/>
                </a:lnTo>
                <a:lnTo>
                  <a:pt x="5" y="697"/>
                </a:lnTo>
                <a:lnTo>
                  <a:pt x="8" y="702"/>
                </a:lnTo>
                <a:lnTo>
                  <a:pt x="12" y="707"/>
                </a:lnTo>
                <a:lnTo>
                  <a:pt x="13" y="709"/>
                </a:lnTo>
                <a:lnTo>
                  <a:pt x="13" y="709"/>
                </a:lnTo>
                <a:lnTo>
                  <a:pt x="11" y="720"/>
                </a:lnTo>
                <a:lnTo>
                  <a:pt x="10" y="733"/>
                </a:lnTo>
                <a:lnTo>
                  <a:pt x="8" y="750"/>
                </a:lnTo>
                <a:lnTo>
                  <a:pt x="6" y="768"/>
                </a:lnTo>
                <a:lnTo>
                  <a:pt x="6" y="786"/>
                </a:lnTo>
                <a:lnTo>
                  <a:pt x="9" y="804"/>
                </a:lnTo>
                <a:lnTo>
                  <a:pt x="11" y="812"/>
                </a:lnTo>
                <a:lnTo>
                  <a:pt x="13" y="821"/>
                </a:lnTo>
                <a:lnTo>
                  <a:pt x="13" y="821"/>
                </a:lnTo>
                <a:lnTo>
                  <a:pt x="20" y="835"/>
                </a:lnTo>
                <a:lnTo>
                  <a:pt x="29" y="845"/>
                </a:lnTo>
                <a:lnTo>
                  <a:pt x="36" y="855"/>
                </a:lnTo>
                <a:lnTo>
                  <a:pt x="43" y="861"/>
                </a:lnTo>
                <a:lnTo>
                  <a:pt x="49" y="864"/>
                </a:lnTo>
                <a:lnTo>
                  <a:pt x="54" y="867"/>
                </a:lnTo>
                <a:lnTo>
                  <a:pt x="58" y="868"/>
                </a:lnTo>
                <a:lnTo>
                  <a:pt x="58" y="868"/>
                </a:lnTo>
                <a:lnTo>
                  <a:pt x="64" y="880"/>
                </a:lnTo>
                <a:lnTo>
                  <a:pt x="72" y="893"/>
                </a:lnTo>
                <a:lnTo>
                  <a:pt x="82" y="908"/>
                </a:lnTo>
                <a:lnTo>
                  <a:pt x="95" y="924"/>
                </a:lnTo>
                <a:lnTo>
                  <a:pt x="110" y="942"/>
                </a:lnTo>
                <a:lnTo>
                  <a:pt x="127" y="959"/>
                </a:lnTo>
                <a:lnTo>
                  <a:pt x="136" y="967"/>
                </a:lnTo>
                <a:lnTo>
                  <a:pt x="147" y="973"/>
                </a:lnTo>
                <a:lnTo>
                  <a:pt x="147" y="973"/>
                </a:lnTo>
                <a:lnTo>
                  <a:pt x="169" y="987"/>
                </a:lnTo>
                <a:lnTo>
                  <a:pt x="197" y="1001"/>
                </a:lnTo>
                <a:lnTo>
                  <a:pt x="228" y="1015"/>
                </a:lnTo>
                <a:lnTo>
                  <a:pt x="259" y="1029"/>
                </a:lnTo>
                <a:lnTo>
                  <a:pt x="288" y="1041"/>
                </a:lnTo>
                <a:lnTo>
                  <a:pt x="314" y="1051"/>
                </a:lnTo>
                <a:lnTo>
                  <a:pt x="333" y="1057"/>
                </a:lnTo>
                <a:lnTo>
                  <a:pt x="346" y="1060"/>
                </a:lnTo>
                <a:lnTo>
                  <a:pt x="346" y="1060"/>
                </a:lnTo>
                <a:lnTo>
                  <a:pt x="352" y="1060"/>
                </a:lnTo>
                <a:lnTo>
                  <a:pt x="353" y="1062"/>
                </a:lnTo>
                <a:lnTo>
                  <a:pt x="353" y="1064"/>
                </a:lnTo>
                <a:lnTo>
                  <a:pt x="351" y="1067"/>
                </a:lnTo>
                <a:lnTo>
                  <a:pt x="345" y="1072"/>
                </a:lnTo>
                <a:lnTo>
                  <a:pt x="341" y="1074"/>
                </a:lnTo>
                <a:lnTo>
                  <a:pt x="340" y="1075"/>
                </a:lnTo>
                <a:lnTo>
                  <a:pt x="340" y="1075"/>
                </a:lnTo>
                <a:lnTo>
                  <a:pt x="336" y="1079"/>
                </a:lnTo>
                <a:lnTo>
                  <a:pt x="327" y="1085"/>
                </a:lnTo>
                <a:lnTo>
                  <a:pt x="300" y="1104"/>
                </a:lnTo>
                <a:lnTo>
                  <a:pt x="270" y="1123"/>
                </a:lnTo>
                <a:lnTo>
                  <a:pt x="260" y="1131"/>
                </a:lnTo>
                <a:lnTo>
                  <a:pt x="253" y="1137"/>
                </a:lnTo>
                <a:lnTo>
                  <a:pt x="253" y="1137"/>
                </a:lnTo>
                <a:lnTo>
                  <a:pt x="249" y="1140"/>
                </a:lnTo>
                <a:lnTo>
                  <a:pt x="249" y="1145"/>
                </a:lnTo>
                <a:lnTo>
                  <a:pt x="249" y="1150"/>
                </a:lnTo>
                <a:lnTo>
                  <a:pt x="252" y="1154"/>
                </a:lnTo>
                <a:lnTo>
                  <a:pt x="255" y="1158"/>
                </a:lnTo>
                <a:lnTo>
                  <a:pt x="260" y="1163"/>
                </a:lnTo>
                <a:lnTo>
                  <a:pt x="265" y="1166"/>
                </a:lnTo>
                <a:lnTo>
                  <a:pt x="270" y="1169"/>
                </a:lnTo>
                <a:lnTo>
                  <a:pt x="270" y="1169"/>
                </a:lnTo>
                <a:lnTo>
                  <a:pt x="278" y="1171"/>
                </a:lnTo>
                <a:lnTo>
                  <a:pt x="286" y="1173"/>
                </a:lnTo>
                <a:lnTo>
                  <a:pt x="309" y="1177"/>
                </a:lnTo>
                <a:lnTo>
                  <a:pt x="338" y="1178"/>
                </a:lnTo>
                <a:lnTo>
                  <a:pt x="368" y="1177"/>
                </a:lnTo>
                <a:lnTo>
                  <a:pt x="368" y="1177"/>
                </a:lnTo>
                <a:lnTo>
                  <a:pt x="385" y="1174"/>
                </a:lnTo>
                <a:lnTo>
                  <a:pt x="401" y="1171"/>
                </a:lnTo>
                <a:lnTo>
                  <a:pt x="417" y="1165"/>
                </a:lnTo>
                <a:lnTo>
                  <a:pt x="433" y="1159"/>
                </a:lnTo>
                <a:lnTo>
                  <a:pt x="447" y="1152"/>
                </a:lnTo>
                <a:lnTo>
                  <a:pt x="459" y="1145"/>
                </a:lnTo>
                <a:lnTo>
                  <a:pt x="469" y="1138"/>
                </a:lnTo>
                <a:lnTo>
                  <a:pt x="476" y="1132"/>
                </a:lnTo>
                <a:lnTo>
                  <a:pt x="476" y="1132"/>
                </a:lnTo>
                <a:lnTo>
                  <a:pt x="479" y="1127"/>
                </a:lnTo>
                <a:lnTo>
                  <a:pt x="484" y="1123"/>
                </a:lnTo>
                <a:lnTo>
                  <a:pt x="495" y="1116"/>
                </a:lnTo>
                <a:lnTo>
                  <a:pt x="506" y="1108"/>
                </a:lnTo>
                <a:lnTo>
                  <a:pt x="523" y="1099"/>
                </a:lnTo>
                <a:lnTo>
                  <a:pt x="523" y="1099"/>
                </a:lnTo>
                <a:lnTo>
                  <a:pt x="526" y="1095"/>
                </a:lnTo>
                <a:lnTo>
                  <a:pt x="531" y="1094"/>
                </a:lnTo>
                <a:lnTo>
                  <a:pt x="540" y="1092"/>
                </a:lnTo>
                <a:lnTo>
                  <a:pt x="549" y="1093"/>
                </a:lnTo>
                <a:lnTo>
                  <a:pt x="557" y="1094"/>
                </a:lnTo>
                <a:lnTo>
                  <a:pt x="564" y="1097"/>
                </a:lnTo>
                <a:lnTo>
                  <a:pt x="570" y="1100"/>
                </a:lnTo>
                <a:lnTo>
                  <a:pt x="575" y="1103"/>
                </a:lnTo>
                <a:lnTo>
                  <a:pt x="575" y="1103"/>
                </a:lnTo>
                <a:lnTo>
                  <a:pt x="563" y="1131"/>
                </a:lnTo>
                <a:lnTo>
                  <a:pt x="553" y="1152"/>
                </a:lnTo>
                <a:lnTo>
                  <a:pt x="549" y="1165"/>
                </a:lnTo>
                <a:lnTo>
                  <a:pt x="549" y="1165"/>
                </a:lnTo>
                <a:lnTo>
                  <a:pt x="548" y="1176"/>
                </a:lnTo>
                <a:lnTo>
                  <a:pt x="544" y="1192"/>
                </a:lnTo>
                <a:lnTo>
                  <a:pt x="544" y="1202"/>
                </a:lnTo>
                <a:lnTo>
                  <a:pt x="544" y="1210"/>
                </a:lnTo>
                <a:lnTo>
                  <a:pt x="546" y="1217"/>
                </a:lnTo>
                <a:lnTo>
                  <a:pt x="549" y="1219"/>
                </a:lnTo>
                <a:lnTo>
                  <a:pt x="551" y="1222"/>
                </a:lnTo>
                <a:lnTo>
                  <a:pt x="551" y="1222"/>
                </a:lnTo>
                <a:lnTo>
                  <a:pt x="557" y="1224"/>
                </a:lnTo>
                <a:lnTo>
                  <a:pt x="564" y="1225"/>
                </a:lnTo>
                <a:lnTo>
                  <a:pt x="574" y="1226"/>
                </a:lnTo>
                <a:lnTo>
                  <a:pt x="583" y="1226"/>
                </a:lnTo>
                <a:lnTo>
                  <a:pt x="604" y="1225"/>
                </a:lnTo>
                <a:lnTo>
                  <a:pt x="625" y="1222"/>
                </a:lnTo>
                <a:lnTo>
                  <a:pt x="625" y="1222"/>
                </a:lnTo>
                <a:lnTo>
                  <a:pt x="635" y="1219"/>
                </a:lnTo>
                <a:lnTo>
                  <a:pt x="645" y="1216"/>
                </a:lnTo>
                <a:lnTo>
                  <a:pt x="655" y="1211"/>
                </a:lnTo>
                <a:lnTo>
                  <a:pt x="665" y="1206"/>
                </a:lnTo>
                <a:lnTo>
                  <a:pt x="675" y="1200"/>
                </a:lnTo>
                <a:lnTo>
                  <a:pt x="684" y="1193"/>
                </a:lnTo>
                <a:lnTo>
                  <a:pt x="704" y="1178"/>
                </a:lnTo>
                <a:lnTo>
                  <a:pt x="704" y="1178"/>
                </a:lnTo>
                <a:lnTo>
                  <a:pt x="711" y="1170"/>
                </a:lnTo>
                <a:lnTo>
                  <a:pt x="716" y="1163"/>
                </a:lnTo>
                <a:lnTo>
                  <a:pt x="719" y="1156"/>
                </a:lnTo>
                <a:lnTo>
                  <a:pt x="719" y="1149"/>
                </a:lnTo>
                <a:lnTo>
                  <a:pt x="717" y="1136"/>
                </a:lnTo>
                <a:lnTo>
                  <a:pt x="719" y="1127"/>
                </a:lnTo>
                <a:lnTo>
                  <a:pt x="721" y="1119"/>
                </a:lnTo>
                <a:lnTo>
                  <a:pt x="721" y="1119"/>
                </a:lnTo>
                <a:lnTo>
                  <a:pt x="732" y="1088"/>
                </a:lnTo>
                <a:lnTo>
                  <a:pt x="737" y="1073"/>
                </a:lnTo>
                <a:lnTo>
                  <a:pt x="744" y="1055"/>
                </a:lnTo>
                <a:lnTo>
                  <a:pt x="744" y="1055"/>
                </a:lnTo>
                <a:lnTo>
                  <a:pt x="748" y="1047"/>
                </a:lnTo>
                <a:lnTo>
                  <a:pt x="749" y="1040"/>
                </a:lnTo>
                <a:lnTo>
                  <a:pt x="749" y="1035"/>
                </a:lnTo>
                <a:lnTo>
                  <a:pt x="748" y="1032"/>
                </a:lnTo>
                <a:lnTo>
                  <a:pt x="741" y="1026"/>
                </a:lnTo>
                <a:lnTo>
                  <a:pt x="737" y="1021"/>
                </a:lnTo>
                <a:lnTo>
                  <a:pt x="734" y="1016"/>
                </a:lnTo>
                <a:lnTo>
                  <a:pt x="734" y="1016"/>
                </a:lnTo>
                <a:lnTo>
                  <a:pt x="729" y="1009"/>
                </a:lnTo>
                <a:lnTo>
                  <a:pt x="720" y="1002"/>
                </a:lnTo>
                <a:lnTo>
                  <a:pt x="698" y="987"/>
                </a:lnTo>
                <a:lnTo>
                  <a:pt x="680" y="975"/>
                </a:lnTo>
                <a:lnTo>
                  <a:pt x="670" y="970"/>
                </a:lnTo>
                <a:lnTo>
                  <a:pt x="670" y="970"/>
                </a:lnTo>
                <a:lnTo>
                  <a:pt x="678" y="966"/>
                </a:lnTo>
                <a:lnTo>
                  <a:pt x="689" y="957"/>
                </a:lnTo>
                <a:lnTo>
                  <a:pt x="689" y="957"/>
                </a:lnTo>
                <a:lnTo>
                  <a:pt x="694" y="954"/>
                </a:lnTo>
                <a:lnTo>
                  <a:pt x="701" y="949"/>
                </a:lnTo>
                <a:lnTo>
                  <a:pt x="709" y="944"/>
                </a:lnTo>
                <a:lnTo>
                  <a:pt x="715" y="939"/>
                </a:lnTo>
                <a:lnTo>
                  <a:pt x="715" y="939"/>
                </a:lnTo>
                <a:lnTo>
                  <a:pt x="733" y="920"/>
                </a:lnTo>
                <a:lnTo>
                  <a:pt x="743" y="907"/>
                </a:lnTo>
                <a:lnTo>
                  <a:pt x="752" y="894"/>
                </a:lnTo>
                <a:lnTo>
                  <a:pt x="752" y="894"/>
                </a:lnTo>
                <a:lnTo>
                  <a:pt x="761" y="876"/>
                </a:lnTo>
                <a:lnTo>
                  <a:pt x="772" y="850"/>
                </a:lnTo>
                <a:lnTo>
                  <a:pt x="783" y="823"/>
                </a:lnTo>
                <a:lnTo>
                  <a:pt x="793" y="796"/>
                </a:lnTo>
                <a:lnTo>
                  <a:pt x="793" y="796"/>
                </a:lnTo>
                <a:lnTo>
                  <a:pt x="796" y="779"/>
                </a:lnTo>
                <a:lnTo>
                  <a:pt x="799" y="759"/>
                </a:lnTo>
                <a:lnTo>
                  <a:pt x="800" y="736"/>
                </a:lnTo>
                <a:lnTo>
                  <a:pt x="801" y="711"/>
                </a:lnTo>
                <a:lnTo>
                  <a:pt x="801" y="667"/>
                </a:lnTo>
                <a:lnTo>
                  <a:pt x="800" y="646"/>
                </a:lnTo>
                <a:lnTo>
                  <a:pt x="800" y="646"/>
                </a:lnTo>
                <a:lnTo>
                  <a:pt x="801" y="640"/>
                </a:lnTo>
                <a:lnTo>
                  <a:pt x="802" y="637"/>
                </a:lnTo>
                <a:lnTo>
                  <a:pt x="808" y="627"/>
                </a:lnTo>
                <a:lnTo>
                  <a:pt x="808" y="627"/>
                </a:lnTo>
                <a:lnTo>
                  <a:pt x="811" y="620"/>
                </a:lnTo>
                <a:lnTo>
                  <a:pt x="813" y="612"/>
                </a:lnTo>
                <a:lnTo>
                  <a:pt x="815" y="602"/>
                </a:lnTo>
                <a:lnTo>
                  <a:pt x="816" y="588"/>
                </a:lnTo>
                <a:lnTo>
                  <a:pt x="816" y="588"/>
                </a:lnTo>
                <a:lnTo>
                  <a:pt x="816" y="581"/>
                </a:lnTo>
                <a:lnTo>
                  <a:pt x="815" y="577"/>
                </a:lnTo>
                <a:lnTo>
                  <a:pt x="814" y="575"/>
                </a:lnTo>
                <a:lnTo>
                  <a:pt x="812" y="574"/>
                </a:lnTo>
                <a:lnTo>
                  <a:pt x="808" y="575"/>
                </a:lnTo>
                <a:lnTo>
                  <a:pt x="807" y="577"/>
                </a:lnTo>
                <a:lnTo>
                  <a:pt x="807" y="577"/>
                </a:lnTo>
                <a:lnTo>
                  <a:pt x="806" y="556"/>
                </a:lnTo>
                <a:lnTo>
                  <a:pt x="805" y="525"/>
                </a:lnTo>
                <a:lnTo>
                  <a:pt x="805" y="525"/>
                </a:lnTo>
                <a:lnTo>
                  <a:pt x="800" y="503"/>
                </a:lnTo>
                <a:lnTo>
                  <a:pt x="793" y="469"/>
                </a:lnTo>
                <a:lnTo>
                  <a:pt x="780" y="413"/>
                </a:lnTo>
                <a:lnTo>
                  <a:pt x="780" y="413"/>
                </a:lnTo>
                <a:lnTo>
                  <a:pt x="777" y="404"/>
                </a:lnTo>
                <a:lnTo>
                  <a:pt x="774" y="395"/>
                </a:lnTo>
                <a:lnTo>
                  <a:pt x="762" y="373"/>
                </a:lnTo>
                <a:lnTo>
                  <a:pt x="755" y="361"/>
                </a:lnTo>
                <a:lnTo>
                  <a:pt x="748" y="350"/>
                </a:lnTo>
                <a:lnTo>
                  <a:pt x="741" y="339"/>
                </a:lnTo>
                <a:lnTo>
                  <a:pt x="733" y="331"/>
                </a:lnTo>
                <a:lnTo>
                  <a:pt x="733" y="331"/>
                </a:lnTo>
                <a:lnTo>
                  <a:pt x="721" y="322"/>
                </a:lnTo>
                <a:lnTo>
                  <a:pt x="714" y="317"/>
                </a:lnTo>
                <a:lnTo>
                  <a:pt x="710" y="317"/>
                </a:lnTo>
                <a:lnTo>
                  <a:pt x="710" y="317"/>
                </a:lnTo>
                <a:lnTo>
                  <a:pt x="710" y="317"/>
                </a:lnTo>
                <a:lnTo>
                  <a:pt x="707" y="303"/>
                </a:lnTo>
                <a:lnTo>
                  <a:pt x="706" y="291"/>
                </a:lnTo>
                <a:lnTo>
                  <a:pt x="704" y="279"/>
                </a:lnTo>
                <a:lnTo>
                  <a:pt x="704" y="279"/>
                </a:lnTo>
                <a:lnTo>
                  <a:pt x="703" y="275"/>
                </a:lnTo>
                <a:lnTo>
                  <a:pt x="701" y="271"/>
                </a:lnTo>
                <a:lnTo>
                  <a:pt x="697" y="269"/>
                </a:lnTo>
                <a:lnTo>
                  <a:pt x="693" y="266"/>
                </a:lnTo>
                <a:lnTo>
                  <a:pt x="683" y="264"/>
                </a:lnTo>
                <a:lnTo>
                  <a:pt x="674" y="260"/>
                </a:lnTo>
                <a:lnTo>
                  <a:pt x="674" y="260"/>
                </a:lnTo>
                <a:lnTo>
                  <a:pt x="669" y="259"/>
                </a:lnTo>
                <a:lnTo>
                  <a:pt x="663" y="259"/>
                </a:lnTo>
                <a:lnTo>
                  <a:pt x="651" y="263"/>
                </a:lnTo>
                <a:lnTo>
                  <a:pt x="641" y="266"/>
                </a:lnTo>
                <a:lnTo>
                  <a:pt x="637" y="269"/>
                </a:lnTo>
                <a:lnTo>
                  <a:pt x="590" y="240"/>
                </a:lnTo>
                <a:lnTo>
                  <a:pt x="590" y="240"/>
                </a:lnTo>
                <a:lnTo>
                  <a:pt x="584" y="230"/>
                </a:lnTo>
                <a:lnTo>
                  <a:pt x="579" y="222"/>
                </a:lnTo>
                <a:lnTo>
                  <a:pt x="577" y="216"/>
                </a:lnTo>
                <a:lnTo>
                  <a:pt x="577" y="216"/>
                </a:lnTo>
                <a:lnTo>
                  <a:pt x="578" y="213"/>
                </a:lnTo>
                <a:lnTo>
                  <a:pt x="579" y="212"/>
                </a:lnTo>
                <a:lnTo>
                  <a:pt x="583" y="207"/>
                </a:lnTo>
                <a:lnTo>
                  <a:pt x="589" y="204"/>
                </a:lnTo>
                <a:lnTo>
                  <a:pt x="589" y="204"/>
                </a:lnTo>
                <a:lnTo>
                  <a:pt x="592" y="190"/>
                </a:lnTo>
                <a:lnTo>
                  <a:pt x="598" y="165"/>
                </a:lnTo>
                <a:lnTo>
                  <a:pt x="598" y="165"/>
                </a:lnTo>
                <a:lnTo>
                  <a:pt x="598" y="150"/>
                </a:lnTo>
                <a:lnTo>
                  <a:pt x="598" y="132"/>
                </a:lnTo>
                <a:lnTo>
                  <a:pt x="596" y="104"/>
                </a:lnTo>
                <a:lnTo>
                  <a:pt x="596" y="104"/>
                </a:lnTo>
                <a:lnTo>
                  <a:pt x="597" y="98"/>
                </a:lnTo>
                <a:lnTo>
                  <a:pt x="598" y="93"/>
                </a:lnTo>
                <a:lnTo>
                  <a:pt x="604" y="82"/>
                </a:lnTo>
                <a:lnTo>
                  <a:pt x="604" y="82"/>
                </a:lnTo>
                <a:lnTo>
                  <a:pt x="607" y="79"/>
                </a:lnTo>
                <a:lnTo>
                  <a:pt x="607" y="75"/>
                </a:lnTo>
                <a:lnTo>
                  <a:pt x="605" y="72"/>
                </a:lnTo>
                <a:lnTo>
                  <a:pt x="604" y="68"/>
                </a:lnTo>
                <a:lnTo>
                  <a:pt x="599" y="64"/>
                </a:lnTo>
                <a:lnTo>
                  <a:pt x="595" y="58"/>
                </a:lnTo>
                <a:lnTo>
                  <a:pt x="595" y="58"/>
                </a:lnTo>
                <a:lnTo>
                  <a:pt x="588" y="52"/>
                </a:lnTo>
                <a:lnTo>
                  <a:pt x="576" y="42"/>
                </a:lnTo>
                <a:lnTo>
                  <a:pt x="563" y="34"/>
                </a:lnTo>
                <a:lnTo>
                  <a:pt x="551" y="28"/>
                </a:lnTo>
                <a:lnTo>
                  <a:pt x="551" y="28"/>
                </a:lnTo>
                <a:lnTo>
                  <a:pt x="517" y="15"/>
                </a:lnTo>
                <a:lnTo>
                  <a:pt x="517" y="15"/>
                </a:lnTo>
                <a:lnTo>
                  <a:pt x="505" y="12"/>
                </a:lnTo>
                <a:lnTo>
                  <a:pt x="487" y="9"/>
                </a:lnTo>
                <a:lnTo>
                  <a:pt x="466" y="8"/>
                </a:lnTo>
                <a:lnTo>
                  <a:pt x="447" y="7"/>
                </a:lnTo>
                <a:lnTo>
                  <a:pt x="447" y="7"/>
                </a:lnTo>
                <a:lnTo>
                  <a:pt x="438" y="8"/>
                </a:lnTo>
                <a:lnTo>
                  <a:pt x="427" y="9"/>
                </a:lnTo>
                <a:lnTo>
                  <a:pt x="406" y="15"/>
                </a:lnTo>
                <a:lnTo>
                  <a:pt x="382" y="23"/>
                </a:lnTo>
                <a:lnTo>
                  <a:pt x="382" y="23"/>
                </a:lnTo>
                <a:close/>
                <a:moveTo>
                  <a:pt x="424" y="542"/>
                </a:moveTo>
                <a:lnTo>
                  <a:pt x="424" y="542"/>
                </a:lnTo>
                <a:lnTo>
                  <a:pt x="425" y="542"/>
                </a:lnTo>
                <a:lnTo>
                  <a:pt x="427" y="547"/>
                </a:lnTo>
                <a:lnTo>
                  <a:pt x="433" y="564"/>
                </a:lnTo>
                <a:lnTo>
                  <a:pt x="440" y="581"/>
                </a:lnTo>
                <a:lnTo>
                  <a:pt x="445" y="592"/>
                </a:lnTo>
                <a:lnTo>
                  <a:pt x="445" y="592"/>
                </a:lnTo>
                <a:lnTo>
                  <a:pt x="449" y="598"/>
                </a:lnTo>
                <a:lnTo>
                  <a:pt x="453" y="607"/>
                </a:lnTo>
                <a:lnTo>
                  <a:pt x="456" y="620"/>
                </a:lnTo>
                <a:lnTo>
                  <a:pt x="458" y="636"/>
                </a:lnTo>
                <a:lnTo>
                  <a:pt x="458" y="636"/>
                </a:lnTo>
                <a:lnTo>
                  <a:pt x="458" y="643"/>
                </a:lnTo>
                <a:lnTo>
                  <a:pt x="457" y="651"/>
                </a:lnTo>
                <a:lnTo>
                  <a:pt x="453" y="666"/>
                </a:lnTo>
                <a:lnTo>
                  <a:pt x="449" y="683"/>
                </a:lnTo>
                <a:lnTo>
                  <a:pt x="449" y="683"/>
                </a:lnTo>
                <a:lnTo>
                  <a:pt x="431" y="686"/>
                </a:lnTo>
                <a:lnTo>
                  <a:pt x="392" y="692"/>
                </a:lnTo>
                <a:lnTo>
                  <a:pt x="333" y="699"/>
                </a:lnTo>
                <a:lnTo>
                  <a:pt x="294" y="699"/>
                </a:lnTo>
                <a:lnTo>
                  <a:pt x="294" y="699"/>
                </a:lnTo>
                <a:lnTo>
                  <a:pt x="331" y="683"/>
                </a:lnTo>
                <a:lnTo>
                  <a:pt x="359" y="667"/>
                </a:lnTo>
                <a:lnTo>
                  <a:pt x="371" y="660"/>
                </a:lnTo>
                <a:lnTo>
                  <a:pt x="379" y="654"/>
                </a:lnTo>
                <a:lnTo>
                  <a:pt x="379" y="654"/>
                </a:lnTo>
                <a:lnTo>
                  <a:pt x="382" y="650"/>
                </a:lnTo>
                <a:lnTo>
                  <a:pt x="386" y="645"/>
                </a:lnTo>
                <a:lnTo>
                  <a:pt x="394" y="631"/>
                </a:lnTo>
                <a:lnTo>
                  <a:pt x="401" y="613"/>
                </a:lnTo>
                <a:lnTo>
                  <a:pt x="408" y="594"/>
                </a:lnTo>
                <a:lnTo>
                  <a:pt x="419" y="559"/>
                </a:lnTo>
                <a:lnTo>
                  <a:pt x="424" y="542"/>
                </a:lnTo>
                <a:lnTo>
                  <a:pt x="424" y="542"/>
                </a:lnTo>
                <a:close/>
                <a:moveTo>
                  <a:pt x="364" y="132"/>
                </a:moveTo>
                <a:lnTo>
                  <a:pt x="364" y="132"/>
                </a:lnTo>
                <a:lnTo>
                  <a:pt x="365" y="145"/>
                </a:lnTo>
                <a:lnTo>
                  <a:pt x="366" y="160"/>
                </a:lnTo>
                <a:lnTo>
                  <a:pt x="366" y="160"/>
                </a:lnTo>
                <a:lnTo>
                  <a:pt x="364" y="166"/>
                </a:lnTo>
                <a:lnTo>
                  <a:pt x="360" y="173"/>
                </a:lnTo>
                <a:lnTo>
                  <a:pt x="354" y="183"/>
                </a:lnTo>
                <a:lnTo>
                  <a:pt x="338" y="185"/>
                </a:lnTo>
                <a:lnTo>
                  <a:pt x="327" y="133"/>
                </a:lnTo>
                <a:lnTo>
                  <a:pt x="364" y="132"/>
                </a:lnTo>
                <a:close/>
                <a:moveTo>
                  <a:pt x="347" y="193"/>
                </a:moveTo>
                <a:lnTo>
                  <a:pt x="347" y="193"/>
                </a:lnTo>
                <a:lnTo>
                  <a:pt x="346" y="197"/>
                </a:lnTo>
                <a:lnTo>
                  <a:pt x="345" y="201"/>
                </a:lnTo>
                <a:lnTo>
                  <a:pt x="346" y="205"/>
                </a:lnTo>
                <a:lnTo>
                  <a:pt x="346" y="205"/>
                </a:lnTo>
                <a:lnTo>
                  <a:pt x="348" y="211"/>
                </a:lnTo>
                <a:lnTo>
                  <a:pt x="349" y="213"/>
                </a:lnTo>
                <a:lnTo>
                  <a:pt x="349" y="213"/>
                </a:lnTo>
                <a:lnTo>
                  <a:pt x="355" y="216"/>
                </a:lnTo>
                <a:lnTo>
                  <a:pt x="358" y="218"/>
                </a:lnTo>
                <a:lnTo>
                  <a:pt x="359" y="220"/>
                </a:lnTo>
                <a:lnTo>
                  <a:pt x="359" y="220"/>
                </a:lnTo>
                <a:lnTo>
                  <a:pt x="359" y="227"/>
                </a:lnTo>
                <a:lnTo>
                  <a:pt x="358" y="235"/>
                </a:lnTo>
                <a:lnTo>
                  <a:pt x="358" y="235"/>
                </a:lnTo>
                <a:lnTo>
                  <a:pt x="357" y="236"/>
                </a:lnTo>
                <a:lnTo>
                  <a:pt x="354" y="237"/>
                </a:lnTo>
                <a:lnTo>
                  <a:pt x="347" y="237"/>
                </a:lnTo>
                <a:lnTo>
                  <a:pt x="336" y="237"/>
                </a:lnTo>
                <a:lnTo>
                  <a:pt x="324" y="197"/>
                </a:lnTo>
                <a:lnTo>
                  <a:pt x="347" y="193"/>
                </a:lnTo>
                <a:close/>
                <a:moveTo>
                  <a:pt x="298" y="197"/>
                </a:moveTo>
                <a:lnTo>
                  <a:pt x="313" y="197"/>
                </a:lnTo>
                <a:lnTo>
                  <a:pt x="313" y="197"/>
                </a:lnTo>
                <a:lnTo>
                  <a:pt x="321" y="219"/>
                </a:lnTo>
                <a:lnTo>
                  <a:pt x="326" y="235"/>
                </a:lnTo>
                <a:lnTo>
                  <a:pt x="327" y="239"/>
                </a:lnTo>
                <a:lnTo>
                  <a:pt x="327" y="242"/>
                </a:lnTo>
                <a:lnTo>
                  <a:pt x="327" y="242"/>
                </a:lnTo>
                <a:lnTo>
                  <a:pt x="321" y="242"/>
                </a:lnTo>
                <a:lnTo>
                  <a:pt x="319" y="242"/>
                </a:lnTo>
                <a:lnTo>
                  <a:pt x="318" y="240"/>
                </a:lnTo>
                <a:lnTo>
                  <a:pt x="318" y="240"/>
                </a:lnTo>
                <a:lnTo>
                  <a:pt x="298" y="197"/>
                </a:lnTo>
                <a:lnTo>
                  <a:pt x="298" y="197"/>
                </a:lnTo>
                <a:close/>
                <a:moveTo>
                  <a:pt x="285" y="199"/>
                </a:moveTo>
                <a:lnTo>
                  <a:pt x="285" y="199"/>
                </a:lnTo>
                <a:lnTo>
                  <a:pt x="289" y="204"/>
                </a:lnTo>
                <a:lnTo>
                  <a:pt x="295" y="211"/>
                </a:lnTo>
                <a:lnTo>
                  <a:pt x="295" y="211"/>
                </a:lnTo>
                <a:lnTo>
                  <a:pt x="302" y="224"/>
                </a:lnTo>
                <a:lnTo>
                  <a:pt x="306" y="231"/>
                </a:lnTo>
                <a:lnTo>
                  <a:pt x="307" y="236"/>
                </a:lnTo>
                <a:lnTo>
                  <a:pt x="307" y="236"/>
                </a:lnTo>
                <a:lnTo>
                  <a:pt x="305" y="237"/>
                </a:lnTo>
                <a:lnTo>
                  <a:pt x="302" y="237"/>
                </a:lnTo>
                <a:lnTo>
                  <a:pt x="299" y="236"/>
                </a:lnTo>
                <a:lnTo>
                  <a:pt x="299" y="236"/>
                </a:lnTo>
                <a:lnTo>
                  <a:pt x="286" y="213"/>
                </a:lnTo>
                <a:lnTo>
                  <a:pt x="286" y="213"/>
                </a:lnTo>
                <a:lnTo>
                  <a:pt x="285" y="199"/>
                </a:lnTo>
                <a:lnTo>
                  <a:pt x="285" y="199"/>
                </a:lnTo>
                <a:close/>
                <a:moveTo>
                  <a:pt x="305" y="177"/>
                </a:moveTo>
                <a:lnTo>
                  <a:pt x="305" y="177"/>
                </a:lnTo>
                <a:lnTo>
                  <a:pt x="307" y="180"/>
                </a:lnTo>
                <a:lnTo>
                  <a:pt x="311" y="186"/>
                </a:lnTo>
                <a:lnTo>
                  <a:pt x="311" y="186"/>
                </a:lnTo>
                <a:lnTo>
                  <a:pt x="309" y="187"/>
                </a:lnTo>
                <a:lnTo>
                  <a:pt x="307" y="189"/>
                </a:lnTo>
                <a:lnTo>
                  <a:pt x="299" y="189"/>
                </a:lnTo>
                <a:lnTo>
                  <a:pt x="285" y="187"/>
                </a:lnTo>
                <a:lnTo>
                  <a:pt x="305" y="177"/>
                </a:lnTo>
                <a:close/>
                <a:moveTo>
                  <a:pt x="313" y="177"/>
                </a:moveTo>
                <a:lnTo>
                  <a:pt x="319" y="176"/>
                </a:lnTo>
                <a:lnTo>
                  <a:pt x="322" y="185"/>
                </a:lnTo>
                <a:lnTo>
                  <a:pt x="318" y="186"/>
                </a:lnTo>
                <a:lnTo>
                  <a:pt x="313" y="177"/>
                </a:lnTo>
                <a:close/>
                <a:moveTo>
                  <a:pt x="305" y="140"/>
                </a:moveTo>
                <a:lnTo>
                  <a:pt x="305" y="140"/>
                </a:lnTo>
                <a:lnTo>
                  <a:pt x="307" y="139"/>
                </a:lnTo>
                <a:lnTo>
                  <a:pt x="309" y="138"/>
                </a:lnTo>
                <a:lnTo>
                  <a:pt x="313" y="139"/>
                </a:lnTo>
                <a:lnTo>
                  <a:pt x="320" y="166"/>
                </a:lnTo>
                <a:lnTo>
                  <a:pt x="312" y="167"/>
                </a:lnTo>
                <a:lnTo>
                  <a:pt x="312" y="167"/>
                </a:lnTo>
                <a:lnTo>
                  <a:pt x="308" y="156"/>
                </a:lnTo>
                <a:lnTo>
                  <a:pt x="306" y="146"/>
                </a:lnTo>
                <a:lnTo>
                  <a:pt x="305" y="140"/>
                </a:lnTo>
                <a:lnTo>
                  <a:pt x="305" y="1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85F0CB8D-71AF-4DA1-AAA1-46E94308DB07}"/>
              </a:ext>
            </a:extLst>
          </p:cNvPr>
          <p:cNvSpPr>
            <a:spLocks noEditPoints="1"/>
          </p:cNvSpPr>
          <p:nvPr/>
        </p:nvSpPr>
        <p:spPr bwMode="auto">
          <a:xfrm>
            <a:off x="2483196" y="2799496"/>
            <a:ext cx="1092200" cy="1584325"/>
          </a:xfrm>
          <a:custGeom>
            <a:avLst/>
            <a:gdLst>
              <a:gd name="T0" fmla="*/ 88 w 688"/>
              <a:gd name="T1" fmla="*/ 329 h 998"/>
              <a:gd name="T2" fmla="*/ 111 w 688"/>
              <a:gd name="T3" fmla="*/ 371 h 998"/>
              <a:gd name="T4" fmla="*/ 237 w 688"/>
              <a:gd name="T5" fmla="*/ 375 h 998"/>
              <a:gd name="T6" fmla="*/ 285 w 688"/>
              <a:gd name="T7" fmla="*/ 353 h 998"/>
              <a:gd name="T8" fmla="*/ 306 w 688"/>
              <a:gd name="T9" fmla="*/ 357 h 998"/>
              <a:gd name="T10" fmla="*/ 338 w 688"/>
              <a:gd name="T11" fmla="*/ 431 h 998"/>
              <a:gd name="T12" fmla="*/ 276 w 688"/>
              <a:gd name="T13" fmla="*/ 612 h 998"/>
              <a:gd name="T14" fmla="*/ 146 w 688"/>
              <a:gd name="T15" fmla="*/ 595 h 998"/>
              <a:gd name="T16" fmla="*/ 121 w 688"/>
              <a:gd name="T17" fmla="*/ 603 h 998"/>
              <a:gd name="T18" fmla="*/ 73 w 688"/>
              <a:gd name="T19" fmla="*/ 616 h 998"/>
              <a:gd name="T20" fmla="*/ 49 w 688"/>
              <a:gd name="T21" fmla="*/ 646 h 998"/>
              <a:gd name="T22" fmla="*/ 36 w 688"/>
              <a:gd name="T23" fmla="*/ 712 h 998"/>
              <a:gd name="T24" fmla="*/ 69 w 688"/>
              <a:gd name="T25" fmla="*/ 739 h 998"/>
              <a:gd name="T26" fmla="*/ 45 w 688"/>
              <a:gd name="T27" fmla="*/ 777 h 998"/>
              <a:gd name="T28" fmla="*/ 0 w 688"/>
              <a:gd name="T29" fmla="*/ 831 h 998"/>
              <a:gd name="T30" fmla="*/ 52 w 688"/>
              <a:gd name="T31" fmla="*/ 915 h 998"/>
              <a:gd name="T32" fmla="*/ 96 w 688"/>
              <a:gd name="T33" fmla="*/ 930 h 998"/>
              <a:gd name="T34" fmla="*/ 155 w 688"/>
              <a:gd name="T35" fmla="*/ 948 h 998"/>
              <a:gd name="T36" fmla="*/ 300 w 688"/>
              <a:gd name="T37" fmla="*/ 948 h 998"/>
              <a:gd name="T38" fmla="*/ 315 w 688"/>
              <a:gd name="T39" fmla="*/ 898 h 998"/>
              <a:gd name="T40" fmla="*/ 318 w 688"/>
              <a:gd name="T41" fmla="*/ 840 h 998"/>
              <a:gd name="T42" fmla="*/ 358 w 688"/>
              <a:gd name="T43" fmla="*/ 824 h 998"/>
              <a:gd name="T44" fmla="*/ 490 w 688"/>
              <a:gd name="T45" fmla="*/ 876 h 998"/>
              <a:gd name="T46" fmla="*/ 532 w 688"/>
              <a:gd name="T47" fmla="*/ 964 h 998"/>
              <a:gd name="T48" fmla="*/ 552 w 688"/>
              <a:gd name="T49" fmla="*/ 995 h 998"/>
              <a:gd name="T50" fmla="*/ 644 w 688"/>
              <a:gd name="T51" fmla="*/ 980 h 998"/>
              <a:gd name="T52" fmla="*/ 677 w 688"/>
              <a:gd name="T53" fmla="*/ 949 h 998"/>
              <a:gd name="T54" fmla="*/ 612 w 688"/>
              <a:gd name="T55" fmla="*/ 885 h 998"/>
              <a:gd name="T56" fmla="*/ 632 w 688"/>
              <a:gd name="T57" fmla="*/ 842 h 998"/>
              <a:gd name="T58" fmla="*/ 686 w 688"/>
              <a:gd name="T59" fmla="*/ 754 h 998"/>
              <a:gd name="T60" fmla="*/ 665 w 688"/>
              <a:gd name="T61" fmla="*/ 542 h 998"/>
              <a:gd name="T62" fmla="*/ 634 w 688"/>
              <a:gd name="T63" fmla="*/ 474 h 998"/>
              <a:gd name="T64" fmla="*/ 578 w 688"/>
              <a:gd name="T65" fmla="*/ 303 h 998"/>
              <a:gd name="T66" fmla="*/ 583 w 688"/>
              <a:gd name="T67" fmla="*/ 265 h 998"/>
              <a:gd name="T68" fmla="*/ 565 w 688"/>
              <a:gd name="T69" fmla="*/ 247 h 998"/>
              <a:gd name="T70" fmla="*/ 515 w 688"/>
              <a:gd name="T71" fmla="*/ 253 h 998"/>
              <a:gd name="T72" fmla="*/ 476 w 688"/>
              <a:gd name="T73" fmla="*/ 191 h 998"/>
              <a:gd name="T74" fmla="*/ 514 w 688"/>
              <a:gd name="T75" fmla="*/ 51 h 998"/>
              <a:gd name="T76" fmla="*/ 488 w 688"/>
              <a:gd name="T77" fmla="*/ 22 h 998"/>
              <a:gd name="T78" fmla="*/ 366 w 688"/>
              <a:gd name="T79" fmla="*/ 1 h 998"/>
              <a:gd name="T80" fmla="*/ 333 w 688"/>
              <a:gd name="T81" fmla="*/ 3 h 998"/>
              <a:gd name="T82" fmla="*/ 323 w 688"/>
              <a:gd name="T83" fmla="*/ 16 h 998"/>
              <a:gd name="T84" fmla="*/ 287 w 688"/>
              <a:gd name="T85" fmla="*/ 21 h 998"/>
              <a:gd name="T86" fmla="*/ 276 w 688"/>
              <a:gd name="T87" fmla="*/ 35 h 998"/>
              <a:gd name="T88" fmla="*/ 251 w 688"/>
              <a:gd name="T89" fmla="*/ 50 h 998"/>
              <a:gd name="T90" fmla="*/ 194 w 688"/>
              <a:gd name="T91" fmla="*/ 67 h 998"/>
              <a:gd name="T92" fmla="*/ 276 w 688"/>
              <a:gd name="T93" fmla="*/ 134 h 998"/>
              <a:gd name="T94" fmla="*/ 284 w 688"/>
              <a:gd name="T95" fmla="*/ 163 h 998"/>
              <a:gd name="T96" fmla="*/ 254 w 688"/>
              <a:gd name="T97" fmla="*/ 191 h 998"/>
              <a:gd name="T98" fmla="*/ 245 w 688"/>
              <a:gd name="T99" fmla="*/ 247 h 998"/>
              <a:gd name="T100" fmla="*/ 225 w 688"/>
              <a:gd name="T101" fmla="*/ 279 h 998"/>
              <a:gd name="T102" fmla="*/ 198 w 688"/>
              <a:gd name="T103" fmla="*/ 206 h 998"/>
              <a:gd name="T104" fmla="*/ 240 w 688"/>
              <a:gd name="T105" fmla="*/ 139 h 998"/>
              <a:gd name="T106" fmla="*/ 291 w 688"/>
              <a:gd name="T107" fmla="*/ 179 h 998"/>
              <a:gd name="T108" fmla="*/ 300 w 688"/>
              <a:gd name="T109" fmla="*/ 195 h 998"/>
              <a:gd name="T110" fmla="*/ 284 w 688"/>
              <a:gd name="T111" fmla="*/ 215 h 998"/>
              <a:gd name="T112" fmla="*/ 269 w 688"/>
              <a:gd name="T113" fmla="*/ 195 h 998"/>
              <a:gd name="T114" fmla="*/ 296 w 688"/>
              <a:gd name="T115" fmla="*/ 186 h 998"/>
              <a:gd name="T116" fmla="*/ 293 w 688"/>
              <a:gd name="T117" fmla="*/ 163 h 998"/>
              <a:gd name="T118" fmla="*/ 293 w 688"/>
              <a:gd name="T119" fmla="*/ 143 h 998"/>
              <a:gd name="T120" fmla="*/ 282 w 688"/>
              <a:gd name="T121" fmla="*/ 134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8" h="998">
                <a:moveTo>
                  <a:pt x="178" y="125"/>
                </a:moveTo>
                <a:lnTo>
                  <a:pt x="178" y="125"/>
                </a:lnTo>
                <a:lnTo>
                  <a:pt x="113" y="251"/>
                </a:lnTo>
                <a:lnTo>
                  <a:pt x="113" y="251"/>
                </a:lnTo>
                <a:lnTo>
                  <a:pt x="108" y="260"/>
                </a:lnTo>
                <a:lnTo>
                  <a:pt x="105" y="272"/>
                </a:lnTo>
                <a:lnTo>
                  <a:pt x="95" y="301"/>
                </a:lnTo>
                <a:lnTo>
                  <a:pt x="88" y="329"/>
                </a:lnTo>
                <a:lnTo>
                  <a:pt x="86" y="344"/>
                </a:lnTo>
                <a:lnTo>
                  <a:pt x="86" y="344"/>
                </a:lnTo>
                <a:lnTo>
                  <a:pt x="86" y="347"/>
                </a:lnTo>
                <a:lnTo>
                  <a:pt x="88" y="352"/>
                </a:lnTo>
                <a:lnTo>
                  <a:pt x="92" y="357"/>
                </a:lnTo>
                <a:lnTo>
                  <a:pt x="96" y="362"/>
                </a:lnTo>
                <a:lnTo>
                  <a:pt x="104" y="366"/>
                </a:lnTo>
                <a:lnTo>
                  <a:pt x="111" y="371"/>
                </a:lnTo>
                <a:lnTo>
                  <a:pt x="120" y="375"/>
                </a:lnTo>
                <a:lnTo>
                  <a:pt x="131" y="378"/>
                </a:lnTo>
                <a:lnTo>
                  <a:pt x="131" y="378"/>
                </a:lnTo>
                <a:lnTo>
                  <a:pt x="144" y="379"/>
                </a:lnTo>
                <a:lnTo>
                  <a:pt x="161" y="380"/>
                </a:lnTo>
                <a:lnTo>
                  <a:pt x="180" y="379"/>
                </a:lnTo>
                <a:lnTo>
                  <a:pt x="200" y="378"/>
                </a:lnTo>
                <a:lnTo>
                  <a:pt x="237" y="375"/>
                </a:lnTo>
                <a:lnTo>
                  <a:pt x="250" y="373"/>
                </a:lnTo>
                <a:lnTo>
                  <a:pt x="257" y="371"/>
                </a:lnTo>
                <a:lnTo>
                  <a:pt x="257" y="371"/>
                </a:lnTo>
                <a:lnTo>
                  <a:pt x="270" y="364"/>
                </a:lnTo>
                <a:lnTo>
                  <a:pt x="277" y="359"/>
                </a:lnTo>
                <a:lnTo>
                  <a:pt x="277" y="359"/>
                </a:lnTo>
                <a:lnTo>
                  <a:pt x="282" y="357"/>
                </a:lnTo>
                <a:lnTo>
                  <a:pt x="285" y="353"/>
                </a:lnTo>
                <a:lnTo>
                  <a:pt x="289" y="351"/>
                </a:lnTo>
                <a:lnTo>
                  <a:pt x="291" y="350"/>
                </a:lnTo>
                <a:lnTo>
                  <a:pt x="293" y="351"/>
                </a:lnTo>
                <a:lnTo>
                  <a:pt x="293" y="351"/>
                </a:lnTo>
                <a:lnTo>
                  <a:pt x="299" y="352"/>
                </a:lnTo>
                <a:lnTo>
                  <a:pt x="303" y="355"/>
                </a:lnTo>
                <a:lnTo>
                  <a:pt x="306" y="357"/>
                </a:lnTo>
                <a:lnTo>
                  <a:pt x="306" y="357"/>
                </a:lnTo>
                <a:lnTo>
                  <a:pt x="320" y="384"/>
                </a:lnTo>
                <a:lnTo>
                  <a:pt x="320" y="384"/>
                </a:lnTo>
                <a:lnTo>
                  <a:pt x="330" y="403"/>
                </a:lnTo>
                <a:lnTo>
                  <a:pt x="330" y="403"/>
                </a:lnTo>
                <a:lnTo>
                  <a:pt x="332" y="413"/>
                </a:lnTo>
                <a:lnTo>
                  <a:pt x="336" y="423"/>
                </a:lnTo>
                <a:lnTo>
                  <a:pt x="338" y="431"/>
                </a:lnTo>
                <a:lnTo>
                  <a:pt x="338" y="431"/>
                </a:lnTo>
                <a:lnTo>
                  <a:pt x="368" y="490"/>
                </a:lnTo>
                <a:lnTo>
                  <a:pt x="368" y="490"/>
                </a:lnTo>
                <a:lnTo>
                  <a:pt x="328" y="541"/>
                </a:lnTo>
                <a:lnTo>
                  <a:pt x="299" y="579"/>
                </a:lnTo>
                <a:lnTo>
                  <a:pt x="284" y="599"/>
                </a:lnTo>
                <a:lnTo>
                  <a:pt x="284" y="599"/>
                </a:lnTo>
                <a:lnTo>
                  <a:pt x="276" y="612"/>
                </a:lnTo>
                <a:lnTo>
                  <a:pt x="276" y="612"/>
                </a:lnTo>
                <a:lnTo>
                  <a:pt x="249" y="609"/>
                </a:lnTo>
                <a:lnTo>
                  <a:pt x="221" y="607"/>
                </a:lnTo>
                <a:lnTo>
                  <a:pt x="192" y="606"/>
                </a:lnTo>
                <a:lnTo>
                  <a:pt x="192" y="606"/>
                </a:lnTo>
                <a:lnTo>
                  <a:pt x="153" y="605"/>
                </a:lnTo>
                <a:lnTo>
                  <a:pt x="144" y="606"/>
                </a:lnTo>
                <a:lnTo>
                  <a:pt x="144" y="606"/>
                </a:lnTo>
                <a:lnTo>
                  <a:pt x="146" y="595"/>
                </a:lnTo>
                <a:lnTo>
                  <a:pt x="147" y="588"/>
                </a:lnTo>
                <a:lnTo>
                  <a:pt x="146" y="586"/>
                </a:lnTo>
                <a:lnTo>
                  <a:pt x="144" y="584"/>
                </a:lnTo>
                <a:lnTo>
                  <a:pt x="144" y="584"/>
                </a:lnTo>
                <a:lnTo>
                  <a:pt x="140" y="587"/>
                </a:lnTo>
                <a:lnTo>
                  <a:pt x="134" y="590"/>
                </a:lnTo>
                <a:lnTo>
                  <a:pt x="121" y="603"/>
                </a:lnTo>
                <a:lnTo>
                  <a:pt x="121" y="603"/>
                </a:lnTo>
                <a:lnTo>
                  <a:pt x="113" y="610"/>
                </a:lnTo>
                <a:lnTo>
                  <a:pt x="104" y="618"/>
                </a:lnTo>
                <a:lnTo>
                  <a:pt x="92" y="626"/>
                </a:lnTo>
                <a:lnTo>
                  <a:pt x="92" y="626"/>
                </a:lnTo>
                <a:lnTo>
                  <a:pt x="91" y="623"/>
                </a:lnTo>
                <a:lnTo>
                  <a:pt x="85" y="620"/>
                </a:lnTo>
                <a:lnTo>
                  <a:pt x="78" y="616"/>
                </a:lnTo>
                <a:lnTo>
                  <a:pt x="73" y="616"/>
                </a:lnTo>
                <a:lnTo>
                  <a:pt x="69" y="616"/>
                </a:lnTo>
                <a:lnTo>
                  <a:pt x="69" y="616"/>
                </a:lnTo>
                <a:lnTo>
                  <a:pt x="66" y="619"/>
                </a:lnTo>
                <a:lnTo>
                  <a:pt x="62" y="622"/>
                </a:lnTo>
                <a:lnTo>
                  <a:pt x="56" y="632"/>
                </a:lnTo>
                <a:lnTo>
                  <a:pt x="52" y="641"/>
                </a:lnTo>
                <a:lnTo>
                  <a:pt x="49" y="646"/>
                </a:lnTo>
                <a:lnTo>
                  <a:pt x="49" y="646"/>
                </a:lnTo>
                <a:lnTo>
                  <a:pt x="43" y="655"/>
                </a:lnTo>
                <a:lnTo>
                  <a:pt x="39" y="666"/>
                </a:lnTo>
                <a:lnTo>
                  <a:pt x="34" y="678"/>
                </a:lnTo>
                <a:lnTo>
                  <a:pt x="34" y="678"/>
                </a:lnTo>
                <a:lnTo>
                  <a:pt x="32" y="685"/>
                </a:lnTo>
                <a:lnTo>
                  <a:pt x="33" y="694"/>
                </a:lnTo>
                <a:lnTo>
                  <a:pt x="34" y="704"/>
                </a:lnTo>
                <a:lnTo>
                  <a:pt x="36" y="712"/>
                </a:lnTo>
                <a:lnTo>
                  <a:pt x="40" y="721"/>
                </a:lnTo>
                <a:lnTo>
                  <a:pt x="43" y="728"/>
                </a:lnTo>
                <a:lnTo>
                  <a:pt x="46" y="733"/>
                </a:lnTo>
                <a:lnTo>
                  <a:pt x="49" y="737"/>
                </a:lnTo>
                <a:lnTo>
                  <a:pt x="49" y="737"/>
                </a:lnTo>
                <a:lnTo>
                  <a:pt x="55" y="738"/>
                </a:lnTo>
                <a:lnTo>
                  <a:pt x="62" y="738"/>
                </a:lnTo>
                <a:lnTo>
                  <a:pt x="69" y="739"/>
                </a:lnTo>
                <a:lnTo>
                  <a:pt x="88" y="764"/>
                </a:lnTo>
                <a:lnTo>
                  <a:pt x="88" y="764"/>
                </a:lnTo>
                <a:lnTo>
                  <a:pt x="85" y="764"/>
                </a:lnTo>
                <a:lnTo>
                  <a:pt x="75" y="765"/>
                </a:lnTo>
                <a:lnTo>
                  <a:pt x="61" y="770"/>
                </a:lnTo>
                <a:lnTo>
                  <a:pt x="53" y="773"/>
                </a:lnTo>
                <a:lnTo>
                  <a:pt x="45" y="777"/>
                </a:lnTo>
                <a:lnTo>
                  <a:pt x="45" y="777"/>
                </a:lnTo>
                <a:lnTo>
                  <a:pt x="28" y="786"/>
                </a:lnTo>
                <a:lnTo>
                  <a:pt x="20" y="791"/>
                </a:lnTo>
                <a:lnTo>
                  <a:pt x="14" y="797"/>
                </a:lnTo>
                <a:lnTo>
                  <a:pt x="8" y="803"/>
                </a:lnTo>
                <a:lnTo>
                  <a:pt x="3" y="811"/>
                </a:lnTo>
                <a:lnTo>
                  <a:pt x="1" y="819"/>
                </a:lnTo>
                <a:lnTo>
                  <a:pt x="0" y="831"/>
                </a:lnTo>
                <a:lnTo>
                  <a:pt x="0" y="831"/>
                </a:lnTo>
                <a:lnTo>
                  <a:pt x="0" y="837"/>
                </a:lnTo>
                <a:lnTo>
                  <a:pt x="2" y="844"/>
                </a:lnTo>
                <a:lnTo>
                  <a:pt x="4" y="851"/>
                </a:lnTo>
                <a:lnTo>
                  <a:pt x="8" y="859"/>
                </a:lnTo>
                <a:lnTo>
                  <a:pt x="17" y="875"/>
                </a:lnTo>
                <a:lnTo>
                  <a:pt x="28" y="890"/>
                </a:lnTo>
                <a:lnTo>
                  <a:pt x="40" y="903"/>
                </a:lnTo>
                <a:lnTo>
                  <a:pt x="52" y="915"/>
                </a:lnTo>
                <a:lnTo>
                  <a:pt x="62" y="923"/>
                </a:lnTo>
                <a:lnTo>
                  <a:pt x="69" y="928"/>
                </a:lnTo>
                <a:lnTo>
                  <a:pt x="69" y="928"/>
                </a:lnTo>
                <a:lnTo>
                  <a:pt x="81" y="930"/>
                </a:lnTo>
                <a:lnTo>
                  <a:pt x="89" y="931"/>
                </a:lnTo>
                <a:lnTo>
                  <a:pt x="95" y="930"/>
                </a:lnTo>
                <a:lnTo>
                  <a:pt x="96" y="930"/>
                </a:lnTo>
                <a:lnTo>
                  <a:pt x="96" y="930"/>
                </a:lnTo>
                <a:lnTo>
                  <a:pt x="101" y="934"/>
                </a:lnTo>
                <a:lnTo>
                  <a:pt x="114" y="939"/>
                </a:lnTo>
                <a:lnTo>
                  <a:pt x="121" y="943"/>
                </a:lnTo>
                <a:lnTo>
                  <a:pt x="129" y="945"/>
                </a:lnTo>
                <a:lnTo>
                  <a:pt x="138" y="948"/>
                </a:lnTo>
                <a:lnTo>
                  <a:pt x="146" y="948"/>
                </a:lnTo>
                <a:lnTo>
                  <a:pt x="146" y="948"/>
                </a:lnTo>
                <a:lnTo>
                  <a:pt x="155" y="948"/>
                </a:lnTo>
                <a:lnTo>
                  <a:pt x="165" y="945"/>
                </a:lnTo>
                <a:lnTo>
                  <a:pt x="184" y="941"/>
                </a:lnTo>
                <a:lnTo>
                  <a:pt x="205" y="935"/>
                </a:lnTo>
                <a:lnTo>
                  <a:pt x="205" y="935"/>
                </a:lnTo>
                <a:lnTo>
                  <a:pt x="245" y="942"/>
                </a:lnTo>
                <a:lnTo>
                  <a:pt x="277" y="947"/>
                </a:lnTo>
                <a:lnTo>
                  <a:pt x="290" y="948"/>
                </a:lnTo>
                <a:lnTo>
                  <a:pt x="300" y="948"/>
                </a:lnTo>
                <a:lnTo>
                  <a:pt x="300" y="948"/>
                </a:lnTo>
                <a:lnTo>
                  <a:pt x="304" y="948"/>
                </a:lnTo>
                <a:lnTo>
                  <a:pt x="306" y="945"/>
                </a:lnTo>
                <a:lnTo>
                  <a:pt x="309" y="942"/>
                </a:lnTo>
                <a:lnTo>
                  <a:pt x="311" y="938"/>
                </a:lnTo>
                <a:lnTo>
                  <a:pt x="313" y="929"/>
                </a:lnTo>
                <a:lnTo>
                  <a:pt x="315" y="918"/>
                </a:lnTo>
                <a:lnTo>
                  <a:pt x="315" y="898"/>
                </a:lnTo>
                <a:lnTo>
                  <a:pt x="313" y="890"/>
                </a:lnTo>
                <a:lnTo>
                  <a:pt x="313" y="890"/>
                </a:lnTo>
                <a:lnTo>
                  <a:pt x="304" y="881"/>
                </a:lnTo>
                <a:lnTo>
                  <a:pt x="298" y="872"/>
                </a:lnTo>
                <a:lnTo>
                  <a:pt x="297" y="870"/>
                </a:lnTo>
                <a:lnTo>
                  <a:pt x="298" y="868"/>
                </a:lnTo>
                <a:lnTo>
                  <a:pt x="298" y="868"/>
                </a:lnTo>
                <a:lnTo>
                  <a:pt x="318" y="840"/>
                </a:lnTo>
                <a:lnTo>
                  <a:pt x="336" y="817"/>
                </a:lnTo>
                <a:lnTo>
                  <a:pt x="336" y="817"/>
                </a:lnTo>
                <a:lnTo>
                  <a:pt x="348" y="819"/>
                </a:lnTo>
                <a:lnTo>
                  <a:pt x="358" y="822"/>
                </a:lnTo>
                <a:lnTo>
                  <a:pt x="358" y="822"/>
                </a:lnTo>
                <a:lnTo>
                  <a:pt x="358" y="823"/>
                </a:lnTo>
                <a:lnTo>
                  <a:pt x="358" y="823"/>
                </a:lnTo>
                <a:lnTo>
                  <a:pt x="358" y="824"/>
                </a:lnTo>
                <a:lnTo>
                  <a:pt x="362" y="827"/>
                </a:lnTo>
                <a:lnTo>
                  <a:pt x="375" y="831"/>
                </a:lnTo>
                <a:lnTo>
                  <a:pt x="375" y="831"/>
                </a:lnTo>
                <a:lnTo>
                  <a:pt x="399" y="839"/>
                </a:lnTo>
                <a:lnTo>
                  <a:pt x="435" y="851"/>
                </a:lnTo>
                <a:lnTo>
                  <a:pt x="468" y="865"/>
                </a:lnTo>
                <a:lnTo>
                  <a:pt x="481" y="871"/>
                </a:lnTo>
                <a:lnTo>
                  <a:pt x="490" y="876"/>
                </a:lnTo>
                <a:lnTo>
                  <a:pt x="490" y="876"/>
                </a:lnTo>
                <a:lnTo>
                  <a:pt x="496" y="882"/>
                </a:lnTo>
                <a:lnTo>
                  <a:pt x="504" y="889"/>
                </a:lnTo>
                <a:lnTo>
                  <a:pt x="522" y="906"/>
                </a:lnTo>
                <a:lnTo>
                  <a:pt x="542" y="928"/>
                </a:lnTo>
                <a:lnTo>
                  <a:pt x="542" y="928"/>
                </a:lnTo>
                <a:lnTo>
                  <a:pt x="535" y="948"/>
                </a:lnTo>
                <a:lnTo>
                  <a:pt x="532" y="964"/>
                </a:lnTo>
                <a:lnTo>
                  <a:pt x="530" y="971"/>
                </a:lnTo>
                <a:lnTo>
                  <a:pt x="530" y="977"/>
                </a:lnTo>
                <a:lnTo>
                  <a:pt x="530" y="977"/>
                </a:lnTo>
                <a:lnTo>
                  <a:pt x="532" y="982"/>
                </a:lnTo>
                <a:lnTo>
                  <a:pt x="535" y="985"/>
                </a:lnTo>
                <a:lnTo>
                  <a:pt x="539" y="989"/>
                </a:lnTo>
                <a:lnTo>
                  <a:pt x="542" y="991"/>
                </a:lnTo>
                <a:lnTo>
                  <a:pt x="552" y="995"/>
                </a:lnTo>
                <a:lnTo>
                  <a:pt x="560" y="997"/>
                </a:lnTo>
                <a:lnTo>
                  <a:pt x="560" y="997"/>
                </a:lnTo>
                <a:lnTo>
                  <a:pt x="567" y="998"/>
                </a:lnTo>
                <a:lnTo>
                  <a:pt x="575" y="997"/>
                </a:lnTo>
                <a:lnTo>
                  <a:pt x="594" y="994"/>
                </a:lnTo>
                <a:lnTo>
                  <a:pt x="594" y="994"/>
                </a:lnTo>
                <a:lnTo>
                  <a:pt x="621" y="985"/>
                </a:lnTo>
                <a:lnTo>
                  <a:pt x="644" y="980"/>
                </a:lnTo>
                <a:lnTo>
                  <a:pt x="644" y="980"/>
                </a:lnTo>
                <a:lnTo>
                  <a:pt x="651" y="977"/>
                </a:lnTo>
                <a:lnTo>
                  <a:pt x="662" y="970"/>
                </a:lnTo>
                <a:lnTo>
                  <a:pt x="673" y="962"/>
                </a:lnTo>
                <a:lnTo>
                  <a:pt x="677" y="958"/>
                </a:lnTo>
                <a:lnTo>
                  <a:pt x="678" y="955"/>
                </a:lnTo>
                <a:lnTo>
                  <a:pt x="678" y="955"/>
                </a:lnTo>
                <a:lnTo>
                  <a:pt x="677" y="949"/>
                </a:lnTo>
                <a:lnTo>
                  <a:pt x="675" y="942"/>
                </a:lnTo>
                <a:lnTo>
                  <a:pt x="673" y="936"/>
                </a:lnTo>
                <a:lnTo>
                  <a:pt x="668" y="928"/>
                </a:lnTo>
                <a:lnTo>
                  <a:pt x="668" y="928"/>
                </a:lnTo>
                <a:lnTo>
                  <a:pt x="664" y="923"/>
                </a:lnTo>
                <a:lnTo>
                  <a:pt x="655" y="917"/>
                </a:lnTo>
                <a:lnTo>
                  <a:pt x="636" y="903"/>
                </a:lnTo>
                <a:lnTo>
                  <a:pt x="612" y="885"/>
                </a:lnTo>
                <a:lnTo>
                  <a:pt x="612" y="885"/>
                </a:lnTo>
                <a:lnTo>
                  <a:pt x="611" y="871"/>
                </a:lnTo>
                <a:lnTo>
                  <a:pt x="609" y="860"/>
                </a:lnTo>
                <a:lnTo>
                  <a:pt x="611" y="857"/>
                </a:lnTo>
                <a:lnTo>
                  <a:pt x="612" y="856"/>
                </a:lnTo>
                <a:lnTo>
                  <a:pt x="612" y="856"/>
                </a:lnTo>
                <a:lnTo>
                  <a:pt x="619" y="851"/>
                </a:lnTo>
                <a:lnTo>
                  <a:pt x="632" y="842"/>
                </a:lnTo>
                <a:lnTo>
                  <a:pt x="647" y="830"/>
                </a:lnTo>
                <a:lnTo>
                  <a:pt x="653" y="823"/>
                </a:lnTo>
                <a:lnTo>
                  <a:pt x="659" y="816"/>
                </a:lnTo>
                <a:lnTo>
                  <a:pt x="659" y="816"/>
                </a:lnTo>
                <a:lnTo>
                  <a:pt x="665" y="806"/>
                </a:lnTo>
                <a:lnTo>
                  <a:pt x="670" y="797"/>
                </a:lnTo>
                <a:lnTo>
                  <a:pt x="679" y="774"/>
                </a:lnTo>
                <a:lnTo>
                  <a:pt x="686" y="754"/>
                </a:lnTo>
                <a:lnTo>
                  <a:pt x="688" y="743"/>
                </a:lnTo>
                <a:lnTo>
                  <a:pt x="688" y="743"/>
                </a:lnTo>
                <a:lnTo>
                  <a:pt x="685" y="711"/>
                </a:lnTo>
                <a:lnTo>
                  <a:pt x="677" y="647"/>
                </a:lnTo>
                <a:lnTo>
                  <a:pt x="664" y="554"/>
                </a:lnTo>
                <a:lnTo>
                  <a:pt x="664" y="554"/>
                </a:lnTo>
                <a:lnTo>
                  <a:pt x="664" y="549"/>
                </a:lnTo>
                <a:lnTo>
                  <a:pt x="665" y="542"/>
                </a:lnTo>
                <a:lnTo>
                  <a:pt x="668" y="529"/>
                </a:lnTo>
                <a:lnTo>
                  <a:pt x="668" y="529"/>
                </a:lnTo>
                <a:lnTo>
                  <a:pt x="668" y="522"/>
                </a:lnTo>
                <a:lnTo>
                  <a:pt x="666" y="515"/>
                </a:lnTo>
                <a:lnTo>
                  <a:pt x="664" y="507"/>
                </a:lnTo>
                <a:lnTo>
                  <a:pt x="641" y="490"/>
                </a:lnTo>
                <a:lnTo>
                  <a:pt x="641" y="490"/>
                </a:lnTo>
                <a:lnTo>
                  <a:pt x="634" y="474"/>
                </a:lnTo>
                <a:lnTo>
                  <a:pt x="629" y="461"/>
                </a:lnTo>
                <a:lnTo>
                  <a:pt x="627" y="452"/>
                </a:lnTo>
                <a:lnTo>
                  <a:pt x="627" y="452"/>
                </a:lnTo>
                <a:lnTo>
                  <a:pt x="621" y="428"/>
                </a:lnTo>
                <a:lnTo>
                  <a:pt x="606" y="380"/>
                </a:lnTo>
                <a:lnTo>
                  <a:pt x="589" y="331"/>
                </a:lnTo>
                <a:lnTo>
                  <a:pt x="582" y="313"/>
                </a:lnTo>
                <a:lnTo>
                  <a:pt x="578" y="303"/>
                </a:lnTo>
                <a:lnTo>
                  <a:pt x="578" y="303"/>
                </a:lnTo>
                <a:lnTo>
                  <a:pt x="572" y="296"/>
                </a:lnTo>
                <a:lnTo>
                  <a:pt x="568" y="290"/>
                </a:lnTo>
                <a:lnTo>
                  <a:pt x="565" y="287"/>
                </a:lnTo>
                <a:lnTo>
                  <a:pt x="565" y="287"/>
                </a:lnTo>
                <a:lnTo>
                  <a:pt x="568" y="284"/>
                </a:lnTo>
                <a:lnTo>
                  <a:pt x="576" y="275"/>
                </a:lnTo>
                <a:lnTo>
                  <a:pt x="583" y="265"/>
                </a:lnTo>
                <a:lnTo>
                  <a:pt x="586" y="260"/>
                </a:lnTo>
                <a:lnTo>
                  <a:pt x="587" y="255"/>
                </a:lnTo>
                <a:lnTo>
                  <a:pt x="587" y="255"/>
                </a:lnTo>
                <a:lnTo>
                  <a:pt x="585" y="248"/>
                </a:lnTo>
                <a:lnTo>
                  <a:pt x="582" y="244"/>
                </a:lnTo>
                <a:lnTo>
                  <a:pt x="578" y="240"/>
                </a:lnTo>
                <a:lnTo>
                  <a:pt x="578" y="240"/>
                </a:lnTo>
                <a:lnTo>
                  <a:pt x="565" y="247"/>
                </a:lnTo>
                <a:lnTo>
                  <a:pt x="553" y="253"/>
                </a:lnTo>
                <a:lnTo>
                  <a:pt x="545" y="255"/>
                </a:lnTo>
                <a:lnTo>
                  <a:pt x="545" y="255"/>
                </a:lnTo>
                <a:lnTo>
                  <a:pt x="527" y="259"/>
                </a:lnTo>
                <a:lnTo>
                  <a:pt x="523" y="259"/>
                </a:lnTo>
                <a:lnTo>
                  <a:pt x="520" y="259"/>
                </a:lnTo>
                <a:lnTo>
                  <a:pt x="516" y="257"/>
                </a:lnTo>
                <a:lnTo>
                  <a:pt x="515" y="253"/>
                </a:lnTo>
                <a:lnTo>
                  <a:pt x="515" y="253"/>
                </a:lnTo>
                <a:lnTo>
                  <a:pt x="512" y="245"/>
                </a:lnTo>
                <a:lnTo>
                  <a:pt x="503" y="233"/>
                </a:lnTo>
                <a:lnTo>
                  <a:pt x="503" y="233"/>
                </a:lnTo>
                <a:lnTo>
                  <a:pt x="494" y="220"/>
                </a:lnTo>
                <a:lnTo>
                  <a:pt x="486" y="206"/>
                </a:lnTo>
                <a:lnTo>
                  <a:pt x="476" y="191"/>
                </a:lnTo>
                <a:lnTo>
                  <a:pt x="476" y="191"/>
                </a:lnTo>
                <a:lnTo>
                  <a:pt x="501" y="163"/>
                </a:lnTo>
                <a:lnTo>
                  <a:pt x="501" y="163"/>
                </a:lnTo>
                <a:lnTo>
                  <a:pt x="503" y="147"/>
                </a:lnTo>
                <a:lnTo>
                  <a:pt x="507" y="113"/>
                </a:lnTo>
                <a:lnTo>
                  <a:pt x="510" y="76"/>
                </a:lnTo>
                <a:lnTo>
                  <a:pt x="513" y="57"/>
                </a:lnTo>
                <a:lnTo>
                  <a:pt x="513" y="57"/>
                </a:lnTo>
                <a:lnTo>
                  <a:pt x="514" y="51"/>
                </a:lnTo>
                <a:lnTo>
                  <a:pt x="515" y="46"/>
                </a:lnTo>
                <a:lnTo>
                  <a:pt x="514" y="42"/>
                </a:lnTo>
                <a:lnTo>
                  <a:pt x="512" y="38"/>
                </a:lnTo>
                <a:lnTo>
                  <a:pt x="508" y="35"/>
                </a:lnTo>
                <a:lnTo>
                  <a:pt x="503" y="30"/>
                </a:lnTo>
                <a:lnTo>
                  <a:pt x="503" y="30"/>
                </a:lnTo>
                <a:lnTo>
                  <a:pt x="496" y="25"/>
                </a:lnTo>
                <a:lnTo>
                  <a:pt x="488" y="22"/>
                </a:lnTo>
                <a:lnTo>
                  <a:pt x="470" y="14"/>
                </a:lnTo>
                <a:lnTo>
                  <a:pt x="449" y="5"/>
                </a:lnTo>
                <a:lnTo>
                  <a:pt x="449" y="5"/>
                </a:lnTo>
                <a:lnTo>
                  <a:pt x="420" y="1"/>
                </a:lnTo>
                <a:lnTo>
                  <a:pt x="420" y="1"/>
                </a:lnTo>
                <a:lnTo>
                  <a:pt x="409" y="1"/>
                </a:lnTo>
                <a:lnTo>
                  <a:pt x="388" y="0"/>
                </a:lnTo>
                <a:lnTo>
                  <a:pt x="366" y="1"/>
                </a:lnTo>
                <a:lnTo>
                  <a:pt x="358" y="2"/>
                </a:lnTo>
                <a:lnTo>
                  <a:pt x="352" y="3"/>
                </a:lnTo>
                <a:lnTo>
                  <a:pt x="352" y="3"/>
                </a:lnTo>
                <a:lnTo>
                  <a:pt x="336" y="13"/>
                </a:lnTo>
                <a:lnTo>
                  <a:pt x="336" y="13"/>
                </a:lnTo>
                <a:lnTo>
                  <a:pt x="336" y="8"/>
                </a:lnTo>
                <a:lnTo>
                  <a:pt x="335" y="4"/>
                </a:lnTo>
                <a:lnTo>
                  <a:pt x="333" y="3"/>
                </a:lnTo>
                <a:lnTo>
                  <a:pt x="331" y="3"/>
                </a:lnTo>
                <a:lnTo>
                  <a:pt x="331" y="3"/>
                </a:lnTo>
                <a:lnTo>
                  <a:pt x="326" y="3"/>
                </a:lnTo>
                <a:lnTo>
                  <a:pt x="326" y="4"/>
                </a:lnTo>
                <a:lnTo>
                  <a:pt x="325" y="8"/>
                </a:lnTo>
                <a:lnTo>
                  <a:pt x="325" y="8"/>
                </a:lnTo>
                <a:lnTo>
                  <a:pt x="324" y="14"/>
                </a:lnTo>
                <a:lnTo>
                  <a:pt x="323" y="16"/>
                </a:lnTo>
                <a:lnTo>
                  <a:pt x="320" y="17"/>
                </a:lnTo>
                <a:lnTo>
                  <a:pt x="320" y="17"/>
                </a:lnTo>
                <a:lnTo>
                  <a:pt x="308" y="20"/>
                </a:lnTo>
                <a:lnTo>
                  <a:pt x="293" y="21"/>
                </a:lnTo>
                <a:lnTo>
                  <a:pt x="293" y="21"/>
                </a:lnTo>
                <a:lnTo>
                  <a:pt x="291" y="21"/>
                </a:lnTo>
                <a:lnTo>
                  <a:pt x="290" y="20"/>
                </a:lnTo>
                <a:lnTo>
                  <a:pt x="287" y="21"/>
                </a:lnTo>
                <a:lnTo>
                  <a:pt x="284" y="23"/>
                </a:lnTo>
                <a:lnTo>
                  <a:pt x="284" y="23"/>
                </a:lnTo>
                <a:lnTo>
                  <a:pt x="278" y="29"/>
                </a:lnTo>
                <a:lnTo>
                  <a:pt x="278" y="31"/>
                </a:lnTo>
                <a:lnTo>
                  <a:pt x="277" y="33"/>
                </a:lnTo>
                <a:lnTo>
                  <a:pt x="277" y="33"/>
                </a:lnTo>
                <a:lnTo>
                  <a:pt x="277" y="34"/>
                </a:lnTo>
                <a:lnTo>
                  <a:pt x="276" y="35"/>
                </a:lnTo>
                <a:lnTo>
                  <a:pt x="272" y="36"/>
                </a:lnTo>
                <a:lnTo>
                  <a:pt x="267" y="37"/>
                </a:lnTo>
                <a:lnTo>
                  <a:pt x="262" y="40"/>
                </a:lnTo>
                <a:lnTo>
                  <a:pt x="262" y="40"/>
                </a:lnTo>
                <a:lnTo>
                  <a:pt x="257" y="43"/>
                </a:lnTo>
                <a:lnTo>
                  <a:pt x="253" y="47"/>
                </a:lnTo>
                <a:lnTo>
                  <a:pt x="251" y="50"/>
                </a:lnTo>
                <a:lnTo>
                  <a:pt x="251" y="50"/>
                </a:lnTo>
                <a:lnTo>
                  <a:pt x="238" y="51"/>
                </a:lnTo>
                <a:lnTo>
                  <a:pt x="227" y="53"/>
                </a:lnTo>
                <a:lnTo>
                  <a:pt x="219" y="55"/>
                </a:lnTo>
                <a:lnTo>
                  <a:pt x="219" y="55"/>
                </a:lnTo>
                <a:lnTo>
                  <a:pt x="204" y="61"/>
                </a:lnTo>
                <a:lnTo>
                  <a:pt x="198" y="63"/>
                </a:lnTo>
                <a:lnTo>
                  <a:pt x="194" y="67"/>
                </a:lnTo>
                <a:lnTo>
                  <a:pt x="194" y="67"/>
                </a:lnTo>
                <a:lnTo>
                  <a:pt x="185" y="82"/>
                </a:lnTo>
                <a:lnTo>
                  <a:pt x="178" y="97"/>
                </a:lnTo>
                <a:lnTo>
                  <a:pt x="178" y="97"/>
                </a:lnTo>
                <a:lnTo>
                  <a:pt x="178" y="104"/>
                </a:lnTo>
                <a:lnTo>
                  <a:pt x="178" y="114"/>
                </a:lnTo>
                <a:lnTo>
                  <a:pt x="178" y="125"/>
                </a:lnTo>
                <a:lnTo>
                  <a:pt x="178" y="125"/>
                </a:lnTo>
                <a:close/>
                <a:moveTo>
                  <a:pt x="276" y="134"/>
                </a:moveTo>
                <a:lnTo>
                  <a:pt x="279" y="148"/>
                </a:lnTo>
                <a:lnTo>
                  <a:pt x="279" y="148"/>
                </a:lnTo>
                <a:lnTo>
                  <a:pt x="279" y="150"/>
                </a:lnTo>
                <a:lnTo>
                  <a:pt x="279" y="153"/>
                </a:lnTo>
                <a:lnTo>
                  <a:pt x="279" y="154"/>
                </a:lnTo>
                <a:lnTo>
                  <a:pt x="279" y="154"/>
                </a:lnTo>
                <a:lnTo>
                  <a:pt x="284" y="159"/>
                </a:lnTo>
                <a:lnTo>
                  <a:pt x="284" y="163"/>
                </a:lnTo>
                <a:lnTo>
                  <a:pt x="284" y="163"/>
                </a:lnTo>
                <a:lnTo>
                  <a:pt x="269" y="171"/>
                </a:lnTo>
                <a:lnTo>
                  <a:pt x="258" y="176"/>
                </a:lnTo>
                <a:lnTo>
                  <a:pt x="254" y="179"/>
                </a:lnTo>
                <a:lnTo>
                  <a:pt x="252" y="181"/>
                </a:lnTo>
                <a:lnTo>
                  <a:pt x="252" y="181"/>
                </a:lnTo>
                <a:lnTo>
                  <a:pt x="253" y="186"/>
                </a:lnTo>
                <a:lnTo>
                  <a:pt x="254" y="191"/>
                </a:lnTo>
                <a:lnTo>
                  <a:pt x="257" y="195"/>
                </a:lnTo>
                <a:lnTo>
                  <a:pt x="271" y="220"/>
                </a:lnTo>
                <a:lnTo>
                  <a:pt x="271" y="220"/>
                </a:lnTo>
                <a:lnTo>
                  <a:pt x="269" y="220"/>
                </a:lnTo>
                <a:lnTo>
                  <a:pt x="262" y="226"/>
                </a:lnTo>
                <a:lnTo>
                  <a:pt x="262" y="226"/>
                </a:lnTo>
                <a:lnTo>
                  <a:pt x="254" y="235"/>
                </a:lnTo>
                <a:lnTo>
                  <a:pt x="245" y="247"/>
                </a:lnTo>
                <a:lnTo>
                  <a:pt x="238" y="259"/>
                </a:lnTo>
                <a:lnTo>
                  <a:pt x="234" y="265"/>
                </a:lnTo>
                <a:lnTo>
                  <a:pt x="234" y="265"/>
                </a:lnTo>
                <a:lnTo>
                  <a:pt x="234" y="271"/>
                </a:lnTo>
                <a:lnTo>
                  <a:pt x="233" y="274"/>
                </a:lnTo>
                <a:lnTo>
                  <a:pt x="232" y="277"/>
                </a:lnTo>
                <a:lnTo>
                  <a:pt x="232" y="277"/>
                </a:lnTo>
                <a:lnTo>
                  <a:pt x="225" y="279"/>
                </a:lnTo>
                <a:lnTo>
                  <a:pt x="208" y="284"/>
                </a:lnTo>
                <a:lnTo>
                  <a:pt x="185" y="290"/>
                </a:lnTo>
                <a:lnTo>
                  <a:pt x="185" y="290"/>
                </a:lnTo>
                <a:lnTo>
                  <a:pt x="185" y="281"/>
                </a:lnTo>
                <a:lnTo>
                  <a:pt x="187" y="259"/>
                </a:lnTo>
                <a:lnTo>
                  <a:pt x="192" y="232"/>
                </a:lnTo>
                <a:lnTo>
                  <a:pt x="196" y="218"/>
                </a:lnTo>
                <a:lnTo>
                  <a:pt x="198" y="206"/>
                </a:lnTo>
                <a:lnTo>
                  <a:pt x="198" y="206"/>
                </a:lnTo>
                <a:lnTo>
                  <a:pt x="203" y="195"/>
                </a:lnTo>
                <a:lnTo>
                  <a:pt x="208" y="184"/>
                </a:lnTo>
                <a:lnTo>
                  <a:pt x="221" y="161"/>
                </a:lnTo>
                <a:lnTo>
                  <a:pt x="232" y="145"/>
                </a:lnTo>
                <a:lnTo>
                  <a:pt x="237" y="139"/>
                </a:lnTo>
                <a:lnTo>
                  <a:pt x="237" y="139"/>
                </a:lnTo>
                <a:lnTo>
                  <a:pt x="240" y="139"/>
                </a:lnTo>
                <a:lnTo>
                  <a:pt x="251" y="139"/>
                </a:lnTo>
                <a:lnTo>
                  <a:pt x="251" y="139"/>
                </a:lnTo>
                <a:lnTo>
                  <a:pt x="276" y="134"/>
                </a:lnTo>
                <a:lnTo>
                  <a:pt x="276" y="134"/>
                </a:lnTo>
                <a:close/>
                <a:moveTo>
                  <a:pt x="289" y="173"/>
                </a:moveTo>
                <a:lnTo>
                  <a:pt x="289" y="173"/>
                </a:lnTo>
                <a:lnTo>
                  <a:pt x="290" y="175"/>
                </a:lnTo>
                <a:lnTo>
                  <a:pt x="291" y="179"/>
                </a:lnTo>
                <a:lnTo>
                  <a:pt x="291" y="179"/>
                </a:lnTo>
                <a:lnTo>
                  <a:pt x="287" y="180"/>
                </a:lnTo>
                <a:lnTo>
                  <a:pt x="280" y="180"/>
                </a:lnTo>
                <a:lnTo>
                  <a:pt x="271" y="179"/>
                </a:lnTo>
                <a:lnTo>
                  <a:pt x="289" y="173"/>
                </a:lnTo>
                <a:close/>
                <a:moveTo>
                  <a:pt x="296" y="186"/>
                </a:moveTo>
                <a:lnTo>
                  <a:pt x="300" y="195"/>
                </a:lnTo>
                <a:lnTo>
                  <a:pt x="300" y="195"/>
                </a:lnTo>
                <a:lnTo>
                  <a:pt x="302" y="201"/>
                </a:lnTo>
                <a:lnTo>
                  <a:pt x="303" y="206"/>
                </a:lnTo>
                <a:lnTo>
                  <a:pt x="296" y="208"/>
                </a:lnTo>
                <a:lnTo>
                  <a:pt x="293" y="215"/>
                </a:lnTo>
                <a:lnTo>
                  <a:pt x="286" y="218"/>
                </a:lnTo>
                <a:lnTo>
                  <a:pt x="286" y="218"/>
                </a:lnTo>
                <a:lnTo>
                  <a:pt x="285" y="217"/>
                </a:lnTo>
                <a:lnTo>
                  <a:pt x="284" y="215"/>
                </a:lnTo>
                <a:lnTo>
                  <a:pt x="284" y="213"/>
                </a:lnTo>
                <a:lnTo>
                  <a:pt x="284" y="213"/>
                </a:lnTo>
                <a:lnTo>
                  <a:pt x="284" y="211"/>
                </a:lnTo>
                <a:lnTo>
                  <a:pt x="282" y="208"/>
                </a:lnTo>
                <a:lnTo>
                  <a:pt x="277" y="204"/>
                </a:lnTo>
                <a:lnTo>
                  <a:pt x="277" y="204"/>
                </a:lnTo>
                <a:lnTo>
                  <a:pt x="269" y="195"/>
                </a:lnTo>
                <a:lnTo>
                  <a:pt x="269" y="195"/>
                </a:lnTo>
                <a:lnTo>
                  <a:pt x="266" y="193"/>
                </a:lnTo>
                <a:lnTo>
                  <a:pt x="265" y="191"/>
                </a:lnTo>
                <a:lnTo>
                  <a:pt x="266" y="188"/>
                </a:lnTo>
                <a:lnTo>
                  <a:pt x="266" y="188"/>
                </a:lnTo>
                <a:lnTo>
                  <a:pt x="272" y="187"/>
                </a:lnTo>
                <a:lnTo>
                  <a:pt x="282" y="186"/>
                </a:lnTo>
                <a:lnTo>
                  <a:pt x="296" y="186"/>
                </a:lnTo>
                <a:lnTo>
                  <a:pt x="296" y="186"/>
                </a:lnTo>
                <a:close/>
                <a:moveTo>
                  <a:pt x="318" y="143"/>
                </a:moveTo>
                <a:lnTo>
                  <a:pt x="320" y="152"/>
                </a:lnTo>
                <a:lnTo>
                  <a:pt x="311" y="156"/>
                </a:lnTo>
                <a:lnTo>
                  <a:pt x="306" y="146"/>
                </a:lnTo>
                <a:lnTo>
                  <a:pt x="318" y="143"/>
                </a:lnTo>
                <a:close/>
                <a:moveTo>
                  <a:pt x="298" y="154"/>
                </a:moveTo>
                <a:lnTo>
                  <a:pt x="300" y="159"/>
                </a:lnTo>
                <a:lnTo>
                  <a:pt x="293" y="163"/>
                </a:lnTo>
                <a:lnTo>
                  <a:pt x="289" y="156"/>
                </a:lnTo>
                <a:lnTo>
                  <a:pt x="298" y="154"/>
                </a:lnTo>
                <a:close/>
                <a:moveTo>
                  <a:pt x="289" y="132"/>
                </a:moveTo>
                <a:lnTo>
                  <a:pt x="289" y="132"/>
                </a:lnTo>
                <a:lnTo>
                  <a:pt x="290" y="135"/>
                </a:lnTo>
                <a:lnTo>
                  <a:pt x="291" y="139"/>
                </a:lnTo>
                <a:lnTo>
                  <a:pt x="291" y="139"/>
                </a:lnTo>
                <a:lnTo>
                  <a:pt x="293" y="143"/>
                </a:lnTo>
                <a:lnTo>
                  <a:pt x="296" y="148"/>
                </a:lnTo>
                <a:lnTo>
                  <a:pt x="296" y="148"/>
                </a:lnTo>
                <a:lnTo>
                  <a:pt x="292" y="148"/>
                </a:lnTo>
                <a:lnTo>
                  <a:pt x="289" y="149"/>
                </a:lnTo>
                <a:lnTo>
                  <a:pt x="289" y="149"/>
                </a:lnTo>
                <a:lnTo>
                  <a:pt x="287" y="148"/>
                </a:lnTo>
                <a:lnTo>
                  <a:pt x="285" y="142"/>
                </a:lnTo>
                <a:lnTo>
                  <a:pt x="282" y="134"/>
                </a:lnTo>
                <a:lnTo>
                  <a:pt x="282" y="134"/>
                </a:lnTo>
                <a:lnTo>
                  <a:pt x="285" y="133"/>
                </a:lnTo>
                <a:lnTo>
                  <a:pt x="289" y="132"/>
                </a:lnTo>
                <a:lnTo>
                  <a:pt x="289" y="1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329FCFB-A754-4735-9ABE-DF28775C0E12}"/>
              </a:ext>
            </a:extLst>
          </p:cNvPr>
          <p:cNvSpPr>
            <a:spLocks noEditPoints="1"/>
          </p:cNvSpPr>
          <p:nvPr/>
        </p:nvSpPr>
        <p:spPr bwMode="auto">
          <a:xfrm>
            <a:off x="448848" y="2820291"/>
            <a:ext cx="1419225" cy="1611313"/>
          </a:xfrm>
          <a:custGeom>
            <a:avLst/>
            <a:gdLst>
              <a:gd name="T0" fmla="*/ 260 w 894"/>
              <a:gd name="T1" fmla="*/ 59 h 1015"/>
              <a:gd name="T2" fmla="*/ 190 w 894"/>
              <a:gd name="T3" fmla="*/ 36 h 1015"/>
              <a:gd name="T4" fmla="*/ 29 w 894"/>
              <a:gd name="T5" fmla="*/ 81 h 1015"/>
              <a:gd name="T6" fmla="*/ 3 w 894"/>
              <a:gd name="T7" fmla="*/ 145 h 1015"/>
              <a:gd name="T8" fmla="*/ 72 w 894"/>
              <a:gd name="T9" fmla="*/ 185 h 1015"/>
              <a:gd name="T10" fmla="*/ 198 w 894"/>
              <a:gd name="T11" fmla="*/ 172 h 1015"/>
              <a:gd name="T12" fmla="*/ 274 w 894"/>
              <a:gd name="T13" fmla="*/ 179 h 1015"/>
              <a:gd name="T14" fmla="*/ 364 w 894"/>
              <a:gd name="T15" fmla="*/ 263 h 1015"/>
              <a:gd name="T16" fmla="*/ 460 w 894"/>
              <a:gd name="T17" fmla="*/ 340 h 1015"/>
              <a:gd name="T18" fmla="*/ 454 w 894"/>
              <a:gd name="T19" fmla="*/ 404 h 1015"/>
              <a:gd name="T20" fmla="*/ 493 w 894"/>
              <a:gd name="T21" fmla="*/ 472 h 1015"/>
              <a:gd name="T22" fmla="*/ 513 w 894"/>
              <a:gd name="T23" fmla="*/ 513 h 1015"/>
              <a:gd name="T24" fmla="*/ 582 w 894"/>
              <a:gd name="T25" fmla="*/ 600 h 1015"/>
              <a:gd name="T26" fmla="*/ 392 w 894"/>
              <a:gd name="T27" fmla="*/ 529 h 1015"/>
              <a:gd name="T28" fmla="*/ 310 w 894"/>
              <a:gd name="T29" fmla="*/ 548 h 1015"/>
              <a:gd name="T30" fmla="*/ 276 w 894"/>
              <a:gd name="T31" fmla="*/ 562 h 1015"/>
              <a:gd name="T32" fmla="*/ 250 w 894"/>
              <a:gd name="T33" fmla="*/ 645 h 1015"/>
              <a:gd name="T34" fmla="*/ 289 w 894"/>
              <a:gd name="T35" fmla="*/ 718 h 1015"/>
              <a:gd name="T36" fmla="*/ 394 w 894"/>
              <a:gd name="T37" fmla="*/ 854 h 1015"/>
              <a:gd name="T38" fmla="*/ 314 w 894"/>
              <a:gd name="T39" fmla="*/ 867 h 1015"/>
              <a:gd name="T40" fmla="*/ 301 w 894"/>
              <a:gd name="T41" fmla="*/ 907 h 1015"/>
              <a:gd name="T42" fmla="*/ 342 w 894"/>
              <a:gd name="T43" fmla="*/ 927 h 1015"/>
              <a:gd name="T44" fmla="*/ 460 w 894"/>
              <a:gd name="T45" fmla="*/ 924 h 1015"/>
              <a:gd name="T46" fmla="*/ 728 w 894"/>
              <a:gd name="T47" fmla="*/ 941 h 1015"/>
              <a:gd name="T48" fmla="*/ 766 w 894"/>
              <a:gd name="T49" fmla="*/ 1002 h 1015"/>
              <a:gd name="T50" fmla="*/ 781 w 894"/>
              <a:gd name="T51" fmla="*/ 1006 h 1015"/>
              <a:gd name="T52" fmla="*/ 828 w 894"/>
              <a:gd name="T53" fmla="*/ 1009 h 1015"/>
              <a:gd name="T54" fmla="*/ 834 w 894"/>
              <a:gd name="T55" fmla="*/ 988 h 1015"/>
              <a:gd name="T56" fmla="*/ 856 w 894"/>
              <a:gd name="T57" fmla="*/ 975 h 1015"/>
              <a:gd name="T58" fmla="*/ 893 w 894"/>
              <a:gd name="T59" fmla="*/ 949 h 1015"/>
              <a:gd name="T60" fmla="*/ 849 w 894"/>
              <a:gd name="T61" fmla="*/ 901 h 1015"/>
              <a:gd name="T62" fmla="*/ 795 w 894"/>
              <a:gd name="T63" fmla="*/ 860 h 1015"/>
              <a:gd name="T64" fmla="*/ 829 w 894"/>
              <a:gd name="T65" fmla="*/ 797 h 1015"/>
              <a:gd name="T66" fmla="*/ 853 w 894"/>
              <a:gd name="T67" fmla="*/ 700 h 1015"/>
              <a:gd name="T68" fmla="*/ 849 w 894"/>
              <a:gd name="T69" fmla="*/ 652 h 1015"/>
              <a:gd name="T70" fmla="*/ 814 w 894"/>
              <a:gd name="T71" fmla="*/ 523 h 1015"/>
              <a:gd name="T72" fmla="*/ 751 w 894"/>
              <a:gd name="T73" fmla="*/ 411 h 1015"/>
              <a:gd name="T74" fmla="*/ 710 w 894"/>
              <a:gd name="T75" fmla="*/ 343 h 1015"/>
              <a:gd name="T76" fmla="*/ 684 w 894"/>
              <a:gd name="T77" fmla="*/ 252 h 1015"/>
              <a:gd name="T78" fmla="*/ 669 w 894"/>
              <a:gd name="T79" fmla="*/ 229 h 1015"/>
              <a:gd name="T80" fmla="*/ 643 w 894"/>
              <a:gd name="T81" fmla="*/ 237 h 1015"/>
              <a:gd name="T82" fmla="*/ 617 w 894"/>
              <a:gd name="T83" fmla="*/ 222 h 1015"/>
              <a:gd name="T84" fmla="*/ 622 w 894"/>
              <a:gd name="T85" fmla="*/ 193 h 1015"/>
              <a:gd name="T86" fmla="*/ 638 w 894"/>
              <a:gd name="T87" fmla="*/ 133 h 1015"/>
              <a:gd name="T88" fmla="*/ 656 w 894"/>
              <a:gd name="T89" fmla="*/ 71 h 1015"/>
              <a:gd name="T90" fmla="*/ 560 w 894"/>
              <a:gd name="T91" fmla="*/ 1 h 1015"/>
              <a:gd name="T92" fmla="*/ 481 w 894"/>
              <a:gd name="T93" fmla="*/ 2 h 1015"/>
              <a:gd name="T94" fmla="*/ 439 w 894"/>
              <a:gd name="T95" fmla="*/ 7 h 1015"/>
              <a:gd name="T96" fmla="*/ 405 w 894"/>
              <a:gd name="T97" fmla="*/ 64 h 1015"/>
              <a:gd name="T98" fmla="*/ 384 w 894"/>
              <a:gd name="T99" fmla="*/ 108 h 1015"/>
              <a:gd name="T100" fmla="*/ 387 w 894"/>
              <a:gd name="T101" fmla="*/ 151 h 1015"/>
              <a:gd name="T102" fmla="*/ 386 w 894"/>
              <a:gd name="T103" fmla="*/ 184 h 1015"/>
              <a:gd name="T104" fmla="*/ 301 w 894"/>
              <a:gd name="T105" fmla="*/ 138 h 1015"/>
              <a:gd name="T106" fmla="*/ 450 w 894"/>
              <a:gd name="T107" fmla="*/ 118 h 1015"/>
              <a:gd name="T108" fmla="*/ 444 w 894"/>
              <a:gd name="T109" fmla="*/ 150 h 1015"/>
              <a:gd name="T110" fmla="*/ 412 w 894"/>
              <a:gd name="T111" fmla="*/ 135 h 1015"/>
              <a:gd name="T112" fmla="*/ 446 w 894"/>
              <a:gd name="T113" fmla="*/ 78 h 1015"/>
              <a:gd name="T114" fmla="*/ 447 w 894"/>
              <a:gd name="T115" fmla="*/ 99 h 1015"/>
              <a:gd name="T116" fmla="*/ 452 w 894"/>
              <a:gd name="T117" fmla="*/ 5 h 1015"/>
              <a:gd name="T118" fmla="*/ 441 w 894"/>
              <a:gd name="T119" fmla="*/ 1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4" h="1015">
                <a:moveTo>
                  <a:pt x="279" y="108"/>
                </a:moveTo>
                <a:lnTo>
                  <a:pt x="279" y="108"/>
                </a:lnTo>
                <a:lnTo>
                  <a:pt x="280" y="105"/>
                </a:lnTo>
                <a:lnTo>
                  <a:pt x="281" y="95"/>
                </a:lnTo>
                <a:lnTo>
                  <a:pt x="281" y="89"/>
                </a:lnTo>
                <a:lnTo>
                  <a:pt x="280" y="84"/>
                </a:lnTo>
                <a:lnTo>
                  <a:pt x="279" y="79"/>
                </a:lnTo>
                <a:lnTo>
                  <a:pt x="276" y="75"/>
                </a:lnTo>
                <a:lnTo>
                  <a:pt x="276" y="75"/>
                </a:lnTo>
                <a:lnTo>
                  <a:pt x="269" y="67"/>
                </a:lnTo>
                <a:lnTo>
                  <a:pt x="260" y="59"/>
                </a:lnTo>
                <a:lnTo>
                  <a:pt x="255" y="55"/>
                </a:lnTo>
                <a:lnTo>
                  <a:pt x="249" y="52"/>
                </a:lnTo>
                <a:lnTo>
                  <a:pt x="242" y="49"/>
                </a:lnTo>
                <a:lnTo>
                  <a:pt x="235" y="48"/>
                </a:lnTo>
                <a:lnTo>
                  <a:pt x="235" y="48"/>
                </a:lnTo>
                <a:lnTo>
                  <a:pt x="229" y="46"/>
                </a:lnTo>
                <a:lnTo>
                  <a:pt x="223" y="45"/>
                </a:lnTo>
                <a:lnTo>
                  <a:pt x="214" y="39"/>
                </a:lnTo>
                <a:lnTo>
                  <a:pt x="208" y="38"/>
                </a:lnTo>
                <a:lnTo>
                  <a:pt x="201" y="36"/>
                </a:lnTo>
                <a:lnTo>
                  <a:pt x="190" y="36"/>
                </a:lnTo>
                <a:lnTo>
                  <a:pt x="177" y="39"/>
                </a:lnTo>
                <a:lnTo>
                  <a:pt x="177" y="39"/>
                </a:lnTo>
                <a:lnTo>
                  <a:pt x="144" y="45"/>
                </a:lnTo>
                <a:lnTo>
                  <a:pt x="111" y="49"/>
                </a:lnTo>
                <a:lnTo>
                  <a:pt x="82" y="55"/>
                </a:lnTo>
                <a:lnTo>
                  <a:pt x="69" y="59"/>
                </a:lnTo>
                <a:lnTo>
                  <a:pt x="59" y="64"/>
                </a:lnTo>
                <a:lnTo>
                  <a:pt x="59" y="64"/>
                </a:lnTo>
                <a:lnTo>
                  <a:pt x="44" y="72"/>
                </a:lnTo>
                <a:lnTo>
                  <a:pt x="32" y="78"/>
                </a:lnTo>
                <a:lnTo>
                  <a:pt x="29" y="81"/>
                </a:lnTo>
                <a:lnTo>
                  <a:pt x="24" y="85"/>
                </a:lnTo>
                <a:lnTo>
                  <a:pt x="22" y="88"/>
                </a:lnTo>
                <a:lnTo>
                  <a:pt x="18" y="93"/>
                </a:lnTo>
                <a:lnTo>
                  <a:pt x="18" y="93"/>
                </a:lnTo>
                <a:lnTo>
                  <a:pt x="16" y="98"/>
                </a:lnTo>
                <a:lnTo>
                  <a:pt x="12" y="102"/>
                </a:lnTo>
                <a:lnTo>
                  <a:pt x="5" y="112"/>
                </a:lnTo>
                <a:lnTo>
                  <a:pt x="3" y="118"/>
                </a:lnTo>
                <a:lnTo>
                  <a:pt x="0" y="125"/>
                </a:lnTo>
                <a:lnTo>
                  <a:pt x="0" y="134"/>
                </a:lnTo>
                <a:lnTo>
                  <a:pt x="3" y="145"/>
                </a:lnTo>
                <a:lnTo>
                  <a:pt x="3" y="145"/>
                </a:lnTo>
                <a:lnTo>
                  <a:pt x="5" y="151"/>
                </a:lnTo>
                <a:lnTo>
                  <a:pt x="7" y="156"/>
                </a:lnTo>
                <a:lnTo>
                  <a:pt x="12" y="160"/>
                </a:lnTo>
                <a:lnTo>
                  <a:pt x="16" y="165"/>
                </a:lnTo>
                <a:lnTo>
                  <a:pt x="26" y="172"/>
                </a:lnTo>
                <a:lnTo>
                  <a:pt x="37" y="178"/>
                </a:lnTo>
                <a:lnTo>
                  <a:pt x="48" y="181"/>
                </a:lnTo>
                <a:lnTo>
                  <a:pt x="58" y="184"/>
                </a:lnTo>
                <a:lnTo>
                  <a:pt x="66" y="185"/>
                </a:lnTo>
                <a:lnTo>
                  <a:pt x="72" y="185"/>
                </a:lnTo>
                <a:lnTo>
                  <a:pt x="72" y="185"/>
                </a:lnTo>
                <a:lnTo>
                  <a:pt x="82" y="185"/>
                </a:lnTo>
                <a:lnTo>
                  <a:pt x="92" y="185"/>
                </a:lnTo>
                <a:lnTo>
                  <a:pt x="118" y="185"/>
                </a:lnTo>
                <a:lnTo>
                  <a:pt x="118" y="185"/>
                </a:lnTo>
                <a:lnTo>
                  <a:pt x="145" y="184"/>
                </a:lnTo>
                <a:lnTo>
                  <a:pt x="161" y="181"/>
                </a:lnTo>
                <a:lnTo>
                  <a:pt x="178" y="179"/>
                </a:lnTo>
                <a:lnTo>
                  <a:pt x="178" y="179"/>
                </a:lnTo>
                <a:lnTo>
                  <a:pt x="189" y="176"/>
                </a:lnTo>
                <a:lnTo>
                  <a:pt x="198" y="172"/>
                </a:lnTo>
                <a:lnTo>
                  <a:pt x="216" y="165"/>
                </a:lnTo>
                <a:lnTo>
                  <a:pt x="228" y="158"/>
                </a:lnTo>
                <a:lnTo>
                  <a:pt x="233" y="154"/>
                </a:lnTo>
                <a:lnTo>
                  <a:pt x="233" y="154"/>
                </a:lnTo>
                <a:lnTo>
                  <a:pt x="239" y="156"/>
                </a:lnTo>
                <a:lnTo>
                  <a:pt x="247" y="159"/>
                </a:lnTo>
                <a:lnTo>
                  <a:pt x="255" y="164"/>
                </a:lnTo>
                <a:lnTo>
                  <a:pt x="260" y="167"/>
                </a:lnTo>
                <a:lnTo>
                  <a:pt x="260" y="167"/>
                </a:lnTo>
                <a:lnTo>
                  <a:pt x="263" y="171"/>
                </a:lnTo>
                <a:lnTo>
                  <a:pt x="274" y="179"/>
                </a:lnTo>
                <a:lnTo>
                  <a:pt x="274" y="179"/>
                </a:lnTo>
                <a:lnTo>
                  <a:pt x="279" y="181"/>
                </a:lnTo>
                <a:lnTo>
                  <a:pt x="282" y="184"/>
                </a:lnTo>
                <a:lnTo>
                  <a:pt x="292" y="187"/>
                </a:lnTo>
                <a:lnTo>
                  <a:pt x="296" y="191"/>
                </a:lnTo>
                <a:lnTo>
                  <a:pt x="302" y="194"/>
                </a:lnTo>
                <a:lnTo>
                  <a:pt x="309" y="202"/>
                </a:lnTo>
                <a:lnTo>
                  <a:pt x="316" y="210"/>
                </a:lnTo>
                <a:lnTo>
                  <a:pt x="316" y="210"/>
                </a:lnTo>
                <a:lnTo>
                  <a:pt x="338" y="235"/>
                </a:lnTo>
                <a:lnTo>
                  <a:pt x="364" y="263"/>
                </a:lnTo>
                <a:lnTo>
                  <a:pt x="387" y="286"/>
                </a:lnTo>
                <a:lnTo>
                  <a:pt x="398" y="296"/>
                </a:lnTo>
                <a:lnTo>
                  <a:pt x="405" y="301"/>
                </a:lnTo>
                <a:lnTo>
                  <a:pt x="405" y="301"/>
                </a:lnTo>
                <a:lnTo>
                  <a:pt x="420" y="308"/>
                </a:lnTo>
                <a:lnTo>
                  <a:pt x="438" y="314"/>
                </a:lnTo>
                <a:lnTo>
                  <a:pt x="459" y="321"/>
                </a:lnTo>
                <a:lnTo>
                  <a:pt x="459" y="321"/>
                </a:lnTo>
                <a:lnTo>
                  <a:pt x="461" y="328"/>
                </a:lnTo>
                <a:lnTo>
                  <a:pt x="461" y="336"/>
                </a:lnTo>
                <a:lnTo>
                  <a:pt x="460" y="340"/>
                </a:lnTo>
                <a:lnTo>
                  <a:pt x="459" y="343"/>
                </a:lnTo>
                <a:lnTo>
                  <a:pt x="459" y="343"/>
                </a:lnTo>
                <a:lnTo>
                  <a:pt x="456" y="349"/>
                </a:lnTo>
                <a:lnTo>
                  <a:pt x="453" y="351"/>
                </a:lnTo>
                <a:lnTo>
                  <a:pt x="452" y="355"/>
                </a:lnTo>
                <a:lnTo>
                  <a:pt x="450" y="361"/>
                </a:lnTo>
                <a:lnTo>
                  <a:pt x="450" y="361"/>
                </a:lnTo>
                <a:lnTo>
                  <a:pt x="450" y="374"/>
                </a:lnTo>
                <a:lnTo>
                  <a:pt x="450" y="388"/>
                </a:lnTo>
                <a:lnTo>
                  <a:pt x="452" y="401"/>
                </a:lnTo>
                <a:lnTo>
                  <a:pt x="454" y="404"/>
                </a:lnTo>
                <a:lnTo>
                  <a:pt x="457" y="407"/>
                </a:lnTo>
                <a:lnTo>
                  <a:pt x="457" y="407"/>
                </a:lnTo>
                <a:lnTo>
                  <a:pt x="468" y="408"/>
                </a:lnTo>
                <a:lnTo>
                  <a:pt x="473" y="409"/>
                </a:lnTo>
                <a:lnTo>
                  <a:pt x="474" y="411"/>
                </a:lnTo>
                <a:lnTo>
                  <a:pt x="474" y="411"/>
                </a:lnTo>
                <a:lnTo>
                  <a:pt x="481" y="439"/>
                </a:lnTo>
                <a:lnTo>
                  <a:pt x="487" y="459"/>
                </a:lnTo>
                <a:lnTo>
                  <a:pt x="491" y="467"/>
                </a:lnTo>
                <a:lnTo>
                  <a:pt x="493" y="472"/>
                </a:lnTo>
                <a:lnTo>
                  <a:pt x="493" y="472"/>
                </a:lnTo>
                <a:lnTo>
                  <a:pt x="498" y="481"/>
                </a:lnTo>
                <a:lnTo>
                  <a:pt x="499" y="488"/>
                </a:lnTo>
                <a:lnTo>
                  <a:pt x="499" y="488"/>
                </a:lnTo>
                <a:lnTo>
                  <a:pt x="500" y="494"/>
                </a:lnTo>
                <a:lnTo>
                  <a:pt x="500" y="500"/>
                </a:lnTo>
                <a:lnTo>
                  <a:pt x="501" y="502"/>
                </a:lnTo>
                <a:lnTo>
                  <a:pt x="503" y="505"/>
                </a:lnTo>
                <a:lnTo>
                  <a:pt x="505" y="508"/>
                </a:lnTo>
                <a:lnTo>
                  <a:pt x="509" y="511"/>
                </a:lnTo>
                <a:lnTo>
                  <a:pt x="509" y="511"/>
                </a:lnTo>
                <a:lnTo>
                  <a:pt x="513" y="513"/>
                </a:lnTo>
                <a:lnTo>
                  <a:pt x="518" y="518"/>
                </a:lnTo>
                <a:lnTo>
                  <a:pt x="529" y="529"/>
                </a:lnTo>
                <a:lnTo>
                  <a:pt x="539" y="541"/>
                </a:lnTo>
                <a:lnTo>
                  <a:pt x="550" y="551"/>
                </a:lnTo>
                <a:lnTo>
                  <a:pt x="550" y="551"/>
                </a:lnTo>
                <a:lnTo>
                  <a:pt x="560" y="560"/>
                </a:lnTo>
                <a:lnTo>
                  <a:pt x="564" y="564"/>
                </a:lnTo>
                <a:lnTo>
                  <a:pt x="568" y="568"/>
                </a:lnTo>
                <a:lnTo>
                  <a:pt x="568" y="568"/>
                </a:lnTo>
                <a:lnTo>
                  <a:pt x="578" y="591"/>
                </a:lnTo>
                <a:lnTo>
                  <a:pt x="582" y="600"/>
                </a:lnTo>
                <a:lnTo>
                  <a:pt x="583" y="605"/>
                </a:lnTo>
                <a:lnTo>
                  <a:pt x="583" y="605"/>
                </a:lnTo>
                <a:lnTo>
                  <a:pt x="530" y="585"/>
                </a:lnTo>
                <a:lnTo>
                  <a:pt x="485" y="568"/>
                </a:lnTo>
                <a:lnTo>
                  <a:pt x="447" y="555"/>
                </a:lnTo>
                <a:lnTo>
                  <a:pt x="447" y="555"/>
                </a:lnTo>
                <a:lnTo>
                  <a:pt x="402" y="541"/>
                </a:lnTo>
                <a:lnTo>
                  <a:pt x="387" y="538"/>
                </a:lnTo>
                <a:lnTo>
                  <a:pt x="387" y="538"/>
                </a:lnTo>
                <a:lnTo>
                  <a:pt x="388" y="535"/>
                </a:lnTo>
                <a:lnTo>
                  <a:pt x="392" y="529"/>
                </a:lnTo>
                <a:lnTo>
                  <a:pt x="392" y="527"/>
                </a:lnTo>
                <a:lnTo>
                  <a:pt x="392" y="525"/>
                </a:lnTo>
                <a:lnTo>
                  <a:pt x="388" y="522"/>
                </a:lnTo>
                <a:lnTo>
                  <a:pt x="382" y="521"/>
                </a:lnTo>
                <a:lnTo>
                  <a:pt x="382" y="521"/>
                </a:lnTo>
                <a:lnTo>
                  <a:pt x="373" y="522"/>
                </a:lnTo>
                <a:lnTo>
                  <a:pt x="362" y="526"/>
                </a:lnTo>
                <a:lnTo>
                  <a:pt x="339" y="535"/>
                </a:lnTo>
                <a:lnTo>
                  <a:pt x="319" y="545"/>
                </a:lnTo>
                <a:lnTo>
                  <a:pt x="310" y="548"/>
                </a:lnTo>
                <a:lnTo>
                  <a:pt x="310" y="548"/>
                </a:lnTo>
                <a:lnTo>
                  <a:pt x="310" y="546"/>
                </a:lnTo>
                <a:lnTo>
                  <a:pt x="313" y="541"/>
                </a:lnTo>
                <a:lnTo>
                  <a:pt x="313" y="539"/>
                </a:lnTo>
                <a:lnTo>
                  <a:pt x="312" y="536"/>
                </a:lnTo>
                <a:lnTo>
                  <a:pt x="310" y="535"/>
                </a:lnTo>
                <a:lnTo>
                  <a:pt x="308" y="535"/>
                </a:lnTo>
                <a:lnTo>
                  <a:pt x="308" y="535"/>
                </a:lnTo>
                <a:lnTo>
                  <a:pt x="302" y="538"/>
                </a:lnTo>
                <a:lnTo>
                  <a:pt x="295" y="544"/>
                </a:lnTo>
                <a:lnTo>
                  <a:pt x="286" y="552"/>
                </a:lnTo>
                <a:lnTo>
                  <a:pt x="276" y="562"/>
                </a:lnTo>
                <a:lnTo>
                  <a:pt x="266" y="573"/>
                </a:lnTo>
                <a:lnTo>
                  <a:pt x="257" y="585"/>
                </a:lnTo>
                <a:lnTo>
                  <a:pt x="250" y="595"/>
                </a:lnTo>
                <a:lnTo>
                  <a:pt x="247" y="605"/>
                </a:lnTo>
                <a:lnTo>
                  <a:pt x="247" y="605"/>
                </a:lnTo>
                <a:lnTo>
                  <a:pt x="246" y="613"/>
                </a:lnTo>
                <a:lnTo>
                  <a:pt x="244" y="621"/>
                </a:lnTo>
                <a:lnTo>
                  <a:pt x="246" y="628"/>
                </a:lnTo>
                <a:lnTo>
                  <a:pt x="247" y="636"/>
                </a:lnTo>
                <a:lnTo>
                  <a:pt x="248" y="640"/>
                </a:lnTo>
                <a:lnTo>
                  <a:pt x="250" y="645"/>
                </a:lnTo>
                <a:lnTo>
                  <a:pt x="254" y="648"/>
                </a:lnTo>
                <a:lnTo>
                  <a:pt x="256" y="650"/>
                </a:lnTo>
                <a:lnTo>
                  <a:pt x="256" y="650"/>
                </a:lnTo>
                <a:lnTo>
                  <a:pt x="263" y="652"/>
                </a:lnTo>
                <a:lnTo>
                  <a:pt x="267" y="652"/>
                </a:lnTo>
                <a:lnTo>
                  <a:pt x="267" y="652"/>
                </a:lnTo>
                <a:lnTo>
                  <a:pt x="270" y="660"/>
                </a:lnTo>
                <a:lnTo>
                  <a:pt x="276" y="678"/>
                </a:lnTo>
                <a:lnTo>
                  <a:pt x="283" y="700"/>
                </a:lnTo>
                <a:lnTo>
                  <a:pt x="289" y="718"/>
                </a:lnTo>
                <a:lnTo>
                  <a:pt x="289" y="718"/>
                </a:lnTo>
                <a:lnTo>
                  <a:pt x="295" y="726"/>
                </a:lnTo>
                <a:lnTo>
                  <a:pt x="306" y="739"/>
                </a:lnTo>
                <a:lnTo>
                  <a:pt x="334" y="771"/>
                </a:lnTo>
                <a:lnTo>
                  <a:pt x="364" y="801"/>
                </a:lnTo>
                <a:lnTo>
                  <a:pt x="380" y="817"/>
                </a:lnTo>
                <a:lnTo>
                  <a:pt x="380" y="817"/>
                </a:lnTo>
                <a:lnTo>
                  <a:pt x="410" y="844"/>
                </a:lnTo>
                <a:lnTo>
                  <a:pt x="410" y="844"/>
                </a:lnTo>
                <a:lnTo>
                  <a:pt x="407" y="847"/>
                </a:lnTo>
                <a:lnTo>
                  <a:pt x="400" y="851"/>
                </a:lnTo>
                <a:lnTo>
                  <a:pt x="394" y="854"/>
                </a:lnTo>
                <a:lnTo>
                  <a:pt x="387" y="856"/>
                </a:lnTo>
                <a:lnTo>
                  <a:pt x="380" y="857"/>
                </a:lnTo>
                <a:lnTo>
                  <a:pt x="371" y="857"/>
                </a:lnTo>
                <a:lnTo>
                  <a:pt x="371" y="857"/>
                </a:lnTo>
                <a:lnTo>
                  <a:pt x="354" y="857"/>
                </a:lnTo>
                <a:lnTo>
                  <a:pt x="341" y="857"/>
                </a:lnTo>
                <a:lnTo>
                  <a:pt x="331" y="858"/>
                </a:lnTo>
                <a:lnTo>
                  <a:pt x="323" y="860"/>
                </a:lnTo>
                <a:lnTo>
                  <a:pt x="323" y="860"/>
                </a:lnTo>
                <a:lnTo>
                  <a:pt x="318" y="862"/>
                </a:lnTo>
                <a:lnTo>
                  <a:pt x="314" y="867"/>
                </a:lnTo>
                <a:lnTo>
                  <a:pt x="312" y="871"/>
                </a:lnTo>
                <a:lnTo>
                  <a:pt x="310" y="877"/>
                </a:lnTo>
                <a:lnTo>
                  <a:pt x="310" y="877"/>
                </a:lnTo>
                <a:lnTo>
                  <a:pt x="309" y="888"/>
                </a:lnTo>
                <a:lnTo>
                  <a:pt x="310" y="891"/>
                </a:lnTo>
                <a:lnTo>
                  <a:pt x="310" y="891"/>
                </a:lnTo>
                <a:lnTo>
                  <a:pt x="308" y="893"/>
                </a:lnTo>
                <a:lnTo>
                  <a:pt x="306" y="895"/>
                </a:lnTo>
                <a:lnTo>
                  <a:pt x="302" y="900"/>
                </a:lnTo>
                <a:lnTo>
                  <a:pt x="301" y="903"/>
                </a:lnTo>
                <a:lnTo>
                  <a:pt x="301" y="907"/>
                </a:lnTo>
                <a:lnTo>
                  <a:pt x="301" y="907"/>
                </a:lnTo>
                <a:lnTo>
                  <a:pt x="301" y="909"/>
                </a:lnTo>
                <a:lnTo>
                  <a:pt x="303" y="911"/>
                </a:lnTo>
                <a:lnTo>
                  <a:pt x="308" y="914"/>
                </a:lnTo>
                <a:lnTo>
                  <a:pt x="316" y="917"/>
                </a:lnTo>
                <a:lnTo>
                  <a:pt x="325" y="920"/>
                </a:lnTo>
                <a:lnTo>
                  <a:pt x="341" y="923"/>
                </a:lnTo>
                <a:lnTo>
                  <a:pt x="348" y="926"/>
                </a:lnTo>
                <a:lnTo>
                  <a:pt x="348" y="926"/>
                </a:lnTo>
                <a:lnTo>
                  <a:pt x="346" y="926"/>
                </a:lnTo>
                <a:lnTo>
                  <a:pt x="342" y="927"/>
                </a:lnTo>
                <a:lnTo>
                  <a:pt x="342" y="927"/>
                </a:lnTo>
                <a:lnTo>
                  <a:pt x="346" y="928"/>
                </a:lnTo>
                <a:lnTo>
                  <a:pt x="366" y="929"/>
                </a:lnTo>
                <a:lnTo>
                  <a:pt x="366" y="929"/>
                </a:lnTo>
                <a:lnTo>
                  <a:pt x="381" y="930"/>
                </a:lnTo>
                <a:lnTo>
                  <a:pt x="394" y="930"/>
                </a:lnTo>
                <a:lnTo>
                  <a:pt x="417" y="928"/>
                </a:lnTo>
                <a:lnTo>
                  <a:pt x="432" y="926"/>
                </a:lnTo>
                <a:lnTo>
                  <a:pt x="444" y="926"/>
                </a:lnTo>
                <a:lnTo>
                  <a:pt x="444" y="926"/>
                </a:lnTo>
                <a:lnTo>
                  <a:pt x="460" y="924"/>
                </a:lnTo>
                <a:lnTo>
                  <a:pt x="486" y="921"/>
                </a:lnTo>
                <a:lnTo>
                  <a:pt x="523" y="916"/>
                </a:lnTo>
                <a:lnTo>
                  <a:pt x="523" y="916"/>
                </a:lnTo>
                <a:lnTo>
                  <a:pt x="566" y="919"/>
                </a:lnTo>
                <a:lnTo>
                  <a:pt x="603" y="922"/>
                </a:lnTo>
                <a:lnTo>
                  <a:pt x="632" y="926"/>
                </a:lnTo>
                <a:lnTo>
                  <a:pt x="632" y="926"/>
                </a:lnTo>
                <a:lnTo>
                  <a:pt x="690" y="934"/>
                </a:lnTo>
                <a:lnTo>
                  <a:pt x="715" y="937"/>
                </a:lnTo>
                <a:lnTo>
                  <a:pt x="728" y="941"/>
                </a:lnTo>
                <a:lnTo>
                  <a:pt x="728" y="941"/>
                </a:lnTo>
                <a:lnTo>
                  <a:pt x="747" y="949"/>
                </a:lnTo>
                <a:lnTo>
                  <a:pt x="762" y="954"/>
                </a:lnTo>
                <a:lnTo>
                  <a:pt x="762" y="954"/>
                </a:lnTo>
                <a:lnTo>
                  <a:pt x="761" y="956"/>
                </a:lnTo>
                <a:lnTo>
                  <a:pt x="760" y="963"/>
                </a:lnTo>
                <a:lnTo>
                  <a:pt x="760" y="973"/>
                </a:lnTo>
                <a:lnTo>
                  <a:pt x="760" y="978"/>
                </a:lnTo>
                <a:lnTo>
                  <a:pt x="762" y="983"/>
                </a:lnTo>
                <a:lnTo>
                  <a:pt x="762" y="983"/>
                </a:lnTo>
                <a:lnTo>
                  <a:pt x="764" y="994"/>
                </a:lnTo>
                <a:lnTo>
                  <a:pt x="766" y="1002"/>
                </a:lnTo>
                <a:lnTo>
                  <a:pt x="767" y="1007"/>
                </a:lnTo>
                <a:lnTo>
                  <a:pt x="767" y="1008"/>
                </a:lnTo>
                <a:lnTo>
                  <a:pt x="768" y="1008"/>
                </a:lnTo>
                <a:lnTo>
                  <a:pt x="768" y="1008"/>
                </a:lnTo>
                <a:lnTo>
                  <a:pt x="773" y="1007"/>
                </a:lnTo>
                <a:lnTo>
                  <a:pt x="777" y="1005"/>
                </a:lnTo>
                <a:lnTo>
                  <a:pt x="782" y="1002"/>
                </a:lnTo>
                <a:lnTo>
                  <a:pt x="782" y="1002"/>
                </a:lnTo>
                <a:lnTo>
                  <a:pt x="781" y="1002"/>
                </a:lnTo>
                <a:lnTo>
                  <a:pt x="780" y="1005"/>
                </a:lnTo>
                <a:lnTo>
                  <a:pt x="781" y="1006"/>
                </a:lnTo>
                <a:lnTo>
                  <a:pt x="787" y="1008"/>
                </a:lnTo>
                <a:lnTo>
                  <a:pt x="787" y="1008"/>
                </a:lnTo>
                <a:lnTo>
                  <a:pt x="792" y="1012"/>
                </a:lnTo>
                <a:lnTo>
                  <a:pt x="795" y="1014"/>
                </a:lnTo>
                <a:lnTo>
                  <a:pt x="799" y="1015"/>
                </a:lnTo>
                <a:lnTo>
                  <a:pt x="805" y="1013"/>
                </a:lnTo>
                <a:lnTo>
                  <a:pt x="805" y="1013"/>
                </a:lnTo>
                <a:lnTo>
                  <a:pt x="816" y="1008"/>
                </a:lnTo>
                <a:lnTo>
                  <a:pt x="816" y="1008"/>
                </a:lnTo>
                <a:lnTo>
                  <a:pt x="823" y="1009"/>
                </a:lnTo>
                <a:lnTo>
                  <a:pt x="828" y="1009"/>
                </a:lnTo>
                <a:lnTo>
                  <a:pt x="829" y="1009"/>
                </a:lnTo>
                <a:lnTo>
                  <a:pt x="829" y="1008"/>
                </a:lnTo>
                <a:lnTo>
                  <a:pt x="829" y="1008"/>
                </a:lnTo>
                <a:lnTo>
                  <a:pt x="829" y="1005"/>
                </a:lnTo>
                <a:lnTo>
                  <a:pt x="829" y="1000"/>
                </a:lnTo>
                <a:lnTo>
                  <a:pt x="830" y="995"/>
                </a:lnTo>
                <a:lnTo>
                  <a:pt x="829" y="993"/>
                </a:lnTo>
                <a:lnTo>
                  <a:pt x="829" y="993"/>
                </a:lnTo>
                <a:lnTo>
                  <a:pt x="829" y="992"/>
                </a:lnTo>
                <a:lnTo>
                  <a:pt x="830" y="992"/>
                </a:lnTo>
                <a:lnTo>
                  <a:pt x="834" y="988"/>
                </a:lnTo>
                <a:lnTo>
                  <a:pt x="839" y="986"/>
                </a:lnTo>
                <a:lnTo>
                  <a:pt x="841" y="983"/>
                </a:lnTo>
                <a:lnTo>
                  <a:pt x="841" y="983"/>
                </a:lnTo>
                <a:lnTo>
                  <a:pt x="842" y="983"/>
                </a:lnTo>
                <a:lnTo>
                  <a:pt x="847" y="985"/>
                </a:lnTo>
                <a:lnTo>
                  <a:pt x="851" y="986"/>
                </a:lnTo>
                <a:lnTo>
                  <a:pt x="853" y="986"/>
                </a:lnTo>
                <a:lnTo>
                  <a:pt x="854" y="983"/>
                </a:lnTo>
                <a:lnTo>
                  <a:pt x="854" y="983"/>
                </a:lnTo>
                <a:lnTo>
                  <a:pt x="856" y="980"/>
                </a:lnTo>
                <a:lnTo>
                  <a:pt x="856" y="975"/>
                </a:lnTo>
                <a:lnTo>
                  <a:pt x="858" y="972"/>
                </a:lnTo>
                <a:lnTo>
                  <a:pt x="859" y="968"/>
                </a:lnTo>
                <a:lnTo>
                  <a:pt x="859" y="968"/>
                </a:lnTo>
                <a:lnTo>
                  <a:pt x="863" y="963"/>
                </a:lnTo>
                <a:lnTo>
                  <a:pt x="871" y="959"/>
                </a:lnTo>
                <a:lnTo>
                  <a:pt x="884" y="950"/>
                </a:lnTo>
                <a:lnTo>
                  <a:pt x="884" y="950"/>
                </a:lnTo>
                <a:lnTo>
                  <a:pt x="886" y="949"/>
                </a:lnTo>
                <a:lnTo>
                  <a:pt x="888" y="949"/>
                </a:lnTo>
                <a:lnTo>
                  <a:pt x="892" y="949"/>
                </a:lnTo>
                <a:lnTo>
                  <a:pt x="893" y="949"/>
                </a:lnTo>
                <a:lnTo>
                  <a:pt x="894" y="948"/>
                </a:lnTo>
                <a:lnTo>
                  <a:pt x="893" y="939"/>
                </a:lnTo>
                <a:lnTo>
                  <a:pt x="893" y="939"/>
                </a:lnTo>
                <a:lnTo>
                  <a:pt x="891" y="932"/>
                </a:lnTo>
                <a:lnTo>
                  <a:pt x="886" y="926"/>
                </a:lnTo>
                <a:lnTo>
                  <a:pt x="881" y="920"/>
                </a:lnTo>
                <a:lnTo>
                  <a:pt x="875" y="915"/>
                </a:lnTo>
                <a:lnTo>
                  <a:pt x="865" y="907"/>
                </a:lnTo>
                <a:lnTo>
                  <a:pt x="856" y="902"/>
                </a:lnTo>
                <a:lnTo>
                  <a:pt x="856" y="902"/>
                </a:lnTo>
                <a:lnTo>
                  <a:pt x="849" y="901"/>
                </a:lnTo>
                <a:lnTo>
                  <a:pt x="841" y="900"/>
                </a:lnTo>
                <a:lnTo>
                  <a:pt x="829" y="899"/>
                </a:lnTo>
                <a:lnTo>
                  <a:pt x="829" y="899"/>
                </a:lnTo>
                <a:lnTo>
                  <a:pt x="827" y="897"/>
                </a:lnTo>
                <a:lnTo>
                  <a:pt x="825" y="895"/>
                </a:lnTo>
                <a:lnTo>
                  <a:pt x="822" y="890"/>
                </a:lnTo>
                <a:lnTo>
                  <a:pt x="819" y="884"/>
                </a:lnTo>
                <a:lnTo>
                  <a:pt x="819" y="884"/>
                </a:lnTo>
                <a:lnTo>
                  <a:pt x="813" y="876"/>
                </a:lnTo>
                <a:lnTo>
                  <a:pt x="805" y="869"/>
                </a:lnTo>
                <a:lnTo>
                  <a:pt x="795" y="860"/>
                </a:lnTo>
                <a:lnTo>
                  <a:pt x="775" y="844"/>
                </a:lnTo>
                <a:lnTo>
                  <a:pt x="775" y="844"/>
                </a:lnTo>
                <a:lnTo>
                  <a:pt x="781" y="842"/>
                </a:lnTo>
                <a:lnTo>
                  <a:pt x="788" y="838"/>
                </a:lnTo>
                <a:lnTo>
                  <a:pt x="797" y="832"/>
                </a:lnTo>
                <a:lnTo>
                  <a:pt x="797" y="832"/>
                </a:lnTo>
                <a:lnTo>
                  <a:pt x="807" y="824"/>
                </a:lnTo>
                <a:lnTo>
                  <a:pt x="815" y="816"/>
                </a:lnTo>
                <a:lnTo>
                  <a:pt x="827" y="801"/>
                </a:lnTo>
                <a:lnTo>
                  <a:pt x="827" y="801"/>
                </a:lnTo>
                <a:lnTo>
                  <a:pt x="829" y="797"/>
                </a:lnTo>
                <a:lnTo>
                  <a:pt x="833" y="791"/>
                </a:lnTo>
                <a:lnTo>
                  <a:pt x="839" y="776"/>
                </a:lnTo>
                <a:lnTo>
                  <a:pt x="846" y="753"/>
                </a:lnTo>
                <a:lnTo>
                  <a:pt x="846" y="753"/>
                </a:lnTo>
                <a:lnTo>
                  <a:pt x="847" y="752"/>
                </a:lnTo>
                <a:lnTo>
                  <a:pt x="849" y="750"/>
                </a:lnTo>
                <a:lnTo>
                  <a:pt x="852" y="744"/>
                </a:lnTo>
                <a:lnTo>
                  <a:pt x="852" y="731"/>
                </a:lnTo>
                <a:lnTo>
                  <a:pt x="852" y="731"/>
                </a:lnTo>
                <a:lnTo>
                  <a:pt x="853" y="706"/>
                </a:lnTo>
                <a:lnTo>
                  <a:pt x="853" y="700"/>
                </a:lnTo>
                <a:lnTo>
                  <a:pt x="852" y="697"/>
                </a:lnTo>
                <a:lnTo>
                  <a:pt x="852" y="697"/>
                </a:lnTo>
                <a:lnTo>
                  <a:pt x="851" y="693"/>
                </a:lnTo>
                <a:lnTo>
                  <a:pt x="851" y="689"/>
                </a:lnTo>
                <a:lnTo>
                  <a:pt x="849" y="682"/>
                </a:lnTo>
                <a:lnTo>
                  <a:pt x="849" y="682"/>
                </a:lnTo>
                <a:lnTo>
                  <a:pt x="849" y="680"/>
                </a:lnTo>
                <a:lnTo>
                  <a:pt x="849" y="669"/>
                </a:lnTo>
                <a:lnTo>
                  <a:pt x="849" y="669"/>
                </a:lnTo>
                <a:lnTo>
                  <a:pt x="849" y="661"/>
                </a:lnTo>
                <a:lnTo>
                  <a:pt x="849" y="652"/>
                </a:lnTo>
                <a:lnTo>
                  <a:pt x="846" y="632"/>
                </a:lnTo>
                <a:lnTo>
                  <a:pt x="839" y="595"/>
                </a:lnTo>
                <a:lnTo>
                  <a:pt x="839" y="595"/>
                </a:lnTo>
                <a:lnTo>
                  <a:pt x="836" y="588"/>
                </a:lnTo>
                <a:lnTo>
                  <a:pt x="832" y="579"/>
                </a:lnTo>
                <a:lnTo>
                  <a:pt x="822" y="559"/>
                </a:lnTo>
                <a:lnTo>
                  <a:pt x="809" y="535"/>
                </a:lnTo>
                <a:lnTo>
                  <a:pt x="809" y="535"/>
                </a:lnTo>
                <a:lnTo>
                  <a:pt x="812" y="532"/>
                </a:lnTo>
                <a:lnTo>
                  <a:pt x="813" y="528"/>
                </a:lnTo>
                <a:lnTo>
                  <a:pt x="814" y="523"/>
                </a:lnTo>
                <a:lnTo>
                  <a:pt x="814" y="523"/>
                </a:lnTo>
                <a:lnTo>
                  <a:pt x="815" y="520"/>
                </a:lnTo>
                <a:lnTo>
                  <a:pt x="816" y="518"/>
                </a:lnTo>
                <a:lnTo>
                  <a:pt x="814" y="512"/>
                </a:lnTo>
                <a:lnTo>
                  <a:pt x="807" y="499"/>
                </a:lnTo>
                <a:lnTo>
                  <a:pt x="807" y="499"/>
                </a:lnTo>
                <a:lnTo>
                  <a:pt x="790" y="472"/>
                </a:lnTo>
                <a:lnTo>
                  <a:pt x="768" y="436"/>
                </a:lnTo>
                <a:lnTo>
                  <a:pt x="768" y="436"/>
                </a:lnTo>
                <a:lnTo>
                  <a:pt x="757" y="417"/>
                </a:lnTo>
                <a:lnTo>
                  <a:pt x="751" y="411"/>
                </a:lnTo>
                <a:lnTo>
                  <a:pt x="748" y="406"/>
                </a:lnTo>
                <a:lnTo>
                  <a:pt x="741" y="390"/>
                </a:lnTo>
                <a:lnTo>
                  <a:pt x="741" y="390"/>
                </a:lnTo>
                <a:lnTo>
                  <a:pt x="726" y="357"/>
                </a:lnTo>
                <a:lnTo>
                  <a:pt x="721" y="349"/>
                </a:lnTo>
                <a:lnTo>
                  <a:pt x="718" y="345"/>
                </a:lnTo>
                <a:lnTo>
                  <a:pt x="718" y="345"/>
                </a:lnTo>
                <a:lnTo>
                  <a:pt x="715" y="347"/>
                </a:lnTo>
                <a:lnTo>
                  <a:pt x="713" y="347"/>
                </a:lnTo>
                <a:lnTo>
                  <a:pt x="710" y="343"/>
                </a:lnTo>
                <a:lnTo>
                  <a:pt x="710" y="343"/>
                </a:lnTo>
                <a:lnTo>
                  <a:pt x="702" y="321"/>
                </a:lnTo>
                <a:lnTo>
                  <a:pt x="694" y="298"/>
                </a:lnTo>
                <a:lnTo>
                  <a:pt x="694" y="298"/>
                </a:lnTo>
                <a:lnTo>
                  <a:pt x="689" y="291"/>
                </a:lnTo>
                <a:lnTo>
                  <a:pt x="682" y="283"/>
                </a:lnTo>
                <a:lnTo>
                  <a:pt x="671" y="269"/>
                </a:lnTo>
                <a:lnTo>
                  <a:pt x="671" y="269"/>
                </a:lnTo>
                <a:lnTo>
                  <a:pt x="671" y="268"/>
                </a:lnTo>
                <a:lnTo>
                  <a:pt x="674" y="264"/>
                </a:lnTo>
                <a:lnTo>
                  <a:pt x="681" y="257"/>
                </a:lnTo>
                <a:lnTo>
                  <a:pt x="684" y="252"/>
                </a:lnTo>
                <a:lnTo>
                  <a:pt x="687" y="248"/>
                </a:lnTo>
                <a:lnTo>
                  <a:pt x="688" y="244"/>
                </a:lnTo>
                <a:lnTo>
                  <a:pt x="687" y="239"/>
                </a:lnTo>
                <a:lnTo>
                  <a:pt x="687" y="239"/>
                </a:lnTo>
                <a:lnTo>
                  <a:pt x="683" y="233"/>
                </a:lnTo>
                <a:lnTo>
                  <a:pt x="678" y="227"/>
                </a:lnTo>
                <a:lnTo>
                  <a:pt x="675" y="225"/>
                </a:lnTo>
                <a:lnTo>
                  <a:pt x="672" y="225"/>
                </a:lnTo>
                <a:lnTo>
                  <a:pt x="671" y="226"/>
                </a:lnTo>
                <a:lnTo>
                  <a:pt x="671" y="226"/>
                </a:lnTo>
                <a:lnTo>
                  <a:pt x="669" y="229"/>
                </a:lnTo>
                <a:lnTo>
                  <a:pt x="668" y="232"/>
                </a:lnTo>
                <a:lnTo>
                  <a:pt x="664" y="236"/>
                </a:lnTo>
                <a:lnTo>
                  <a:pt x="658" y="239"/>
                </a:lnTo>
                <a:lnTo>
                  <a:pt x="658" y="239"/>
                </a:lnTo>
                <a:lnTo>
                  <a:pt x="650" y="243"/>
                </a:lnTo>
                <a:lnTo>
                  <a:pt x="645" y="245"/>
                </a:lnTo>
                <a:lnTo>
                  <a:pt x="643" y="246"/>
                </a:lnTo>
                <a:lnTo>
                  <a:pt x="642" y="246"/>
                </a:lnTo>
                <a:lnTo>
                  <a:pt x="642" y="246"/>
                </a:lnTo>
                <a:lnTo>
                  <a:pt x="642" y="243"/>
                </a:lnTo>
                <a:lnTo>
                  <a:pt x="643" y="237"/>
                </a:lnTo>
                <a:lnTo>
                  <a:pt x="644" y="231"/>
                </a:lnTo>
                <a:lnTo>
                  <a:pt x="644" y="226"/>
                </a:lnTo>
                <a:lnTo>
                  <a:pt x="644" y="226"/>
                </a:lnTo>
                <a:lnTo>
                  <a:pt x="645" y="222"/>
                </a:lnTo>
                <a:lnTo>
                  <a:pt x="647" y="218"/>
                </a:lnTo>
                <a:lnTo>
                  <a:pt x="647" y="217"/>
                </a:lnTo>
                <a:lnTo>
                  <a:pt x="645" y="217"/>
                </a:lnTo>
                <a:lnTo>
                  <a:pt x="639" y="219"/>
                </a:lnTo>
                <a:lnTo>
                  <a:pt x="639" y="219"/>
                </a:lnTo>
                <a:lnTo>
                  <a:pt x="624" y="229"/>
                </a:lnTo>
                <a:lnTo>
                  <a:pt x="617" y="222"/>
                </a:lnTo>
                <a:lnTo>
                  <a:pt x="608" y="222"/>
                </a:lnTo>
                <a:lnTo>
                  <a:pt x="608" y="222"/>
                </a:lnTo>
                <a:lnTo>
                  <a:pt x="609" y="209"/>
                </a:lnTo>
                <a:lnTo>
                  <a:pt x="609" y="199"/>
                </a:lnTo>
                <a:lnTo>
                  <a:pt x="608" y="194"/>
                </a:lnTo>
                <a:lnTo>
                  <a:pt x="608" y="194"/>
                </a:lnTo>
                <a:lnTo>
                  <a:pt x="609" y="193"/>
                </a:lnTo>
                <a:lnTo>
                  <a:pt x="614" y="193"/>
                </a:lnTo>
                <a:lnTo>
                  <a:pt x="619" y="192"/>
                </a:lnTo>
                <a:lnTo>
                  <a:pt x="619" y="192"/>
                </a:lnTo>
                <a:lnTo>
                  <a:pt x="622" y="193"/>
                </a:lnTo>
                <a:lnTo>
                  <a:pt x="623" y="193"/>
                </a:lnTo>
                <a:lnTo>
                  <a:pt x="624" y="190"/>
                </a:lnTo>
                <a:lnTo>
                  <a:pt x="624" y="190"/>
                </a:lnTo>
                <a:lnTo>
                  <a:pt x="625" y="168"/>
                </a:lnTo>
                <a:lnTo>
                  <a:pt x="628" y="156"/>
                </a:lnTo>
                <a:lnTo>
                  <a:pt x="629" y="150"/>
                </a:lnTo>
                <a:lnTo>
                  <a:pt x="631" y="145"/>
                </a:lnTo>
                <a:lnTo>
                  <a:pt x="631" y="145"/>
                </a:lnTo>
                <a:lnTo>
                  <a:pt x="635" y="140"/>
                </a:lnTo>
                <a:lnTo>
                  <a:pt x="636" y="137"/>
                </a:lnTo>
                <a:lnTo>
                  <a:pt x="638" y="133"/>
                </a:lnTo>
                <a:lnTo>
                  <a:pt x="639" y="125"/>
                </a:lnTo>
                <a:lnTo>
                  <a:pt x="639" y="125"/>
                </a:lnTo>
                <a:lnTo>
                  <a:pt x="641" y="114"/>
                </a:lnTo>
                <a:lnTo>
                  <a:pt x="641" y="108"/>
                </a:lnTo>
                <a:lnTo>
                  <a:pt x="641" y="102"/>
                </a:lnTo>
                <a:lnTo>
                  <a:pt x="644" y="95"/>
                </a:lnTo>
                <a:lnTo>
                  <a:pt x="644" y="95"/>
                </a:lnTo>
                <a:lnTo>
                  <a:pt x="654" y="80"/>
                </a:lnTo>
                <a:lnTo>
                  <a:pt x="656" y="75"/>
                </a:lnTo>
                <a:lnTo>
                  <a:pt x="656" y="73"/>
                </a:lnTo>
                <a:lnTo>
                  <a:pt x="656" y="71"/>
                </a:lnTo>
                <a:lnTo>
                  <a:pt x="656" y="71"/>
                </a:lnTo>
                <a:lnTo>
                  <a:pt x="650" y="65"/>
                </a:lnTo>
                <a:lnTo>
                  <a:pt x="642" y="56"/>
                </a:lnTo>
                <a:lnTo>
                  <a:pt x="629" y="43"/>
                </a:lnTo>
                <a:lnTo>
                  <a:pt x="602" y="21"/>
                </a:lnTo>
                <a:lnTo>
                  <a:pt x="602" y="21"/>
                </a:lnTo>
                <a:lnTo>
                  <a:pt x="590" y="12"/>
                </a:lnTo>
                <a:lnTo>
                  <a:pt x="582" y="6"/>
                </a:lnTo>
                <a:lnTo>
                  <a:pt x="572" y="2"/>
                </a:lnTo>
                <a:lnTo>
                  <a:pt x="560" y="1"/>
                </a:lnTo>
                <a:lnTo>
                  <a:pt x="560" y="1"/>
                </a:lnTo>
                <a:lnTo>
                  <a:pt x="539" y="0"/>
                </a:lnTo>
                <a:lnTo>
                  <a:pt x="525" y="1"/>
                </a:lnTo>
                <a:lnTo>
                  <a:pt x="525" y="1"/>
                </a:lnTo>
                <a:lnTo>
                  <a:pt x="514" y="2"/>
                </a:lnTo>
                <a:lnTo>
                  <a:pt x="504" y="5"/>
                </a:lnTo>
                <a:lnTo>
                  <a:pt x="491" y="7"/>
                </a:lnTo>
                <a:lnTo>
                  <a:pt x="491" y="7"/>
                </a:lnTo>
                <a:lnTo>
                  <a:pt x="491" y="7"/>
                </a:lnTo>
                <a:lnTo>
                  <a:pt x="490" y="6"/>
                </a:lnTo>
                <a:lnTo>
                  <a:pt x="487" y="5"/>
                </a:lnTo>
                <a:lnTo>
                  <a:pt x="481" y="2"/>
                </a:lnTo>
                <a:lnTo>
                  <a:pt x="481" y="2"/>
                </a:lnTo>
                <a:lnTo>
                  <a:pt x="477" y="1"/>
                </a:lnTo>
                <a:lnTo>
                  <a:pt x="476" y="1"/>
                </a:lnTo>
                <a:lnTo>
                  <a:pt x="466" y="1"/>
                </a:lnTo>
                <a:lnTo>
                  <a:pt x="466" y="1"/>
                </a:lnTo>
                <a:lnTo>
                  <a:pt x="453" y="1"/>
                </a:lnTo>
                <a:lnTo>
                  <a:pt x="450" y="1"/>
                </a:lnTo>
                <a:lnTo>
                  <a:pt x="450" y="1"/>
                </a:lnTo>
                <a:lnTo>
                  <a:pt x="446" y="2"/>
                </a:lnTo>
                <a:lnTo>
                  <a:pt x="439" y="7"/>
                </a:lnTo>
                <a:lnTo>
                  <a:pt x="439" y="7"/>
                </a:lnTo>
                <a:lnTo>
                  <a:pt x="437" y="9"/>
                </a:lnTo>
                <a:lnTo>
                  <a:pt x="435" y="12"/>
                </a:lnTo>
                <a:lnTo>
                  <a:pt x="433" y="19"/>
                </a:lnTo>
                <a:lnTo>
                  <a:pt x="433" y="25"/>
                </a:lnTo>
                <a:lnTo>
                  <a:pt x="432" y="27"/>
                </a:lnTo>
                <a:lnTo>
                  <a:pt x="432" y="27"/>
                </a:lnTo>
                <a:lnTo>
                  <a:pt x="428" y="31"/>
                </a:lnTo>
                <a:lnTo>
                  <a:pt x="420" y="40"/>
                </a:lnTo>
                <a:lnTo>
                  <a:pt x="411" y="51"/>
                </a:lnTo>
                <a:lnTo>
                  <a:pt x="407" y="58"/>
                </a:lnTo>
                <a:lnTo>
                  <a:pt x="405" y="64"/>
                </a:lnTo>
                <a:lnTo>
                  <a:pt x="405" y="64"/>
                </a:lnTo>
                <a:lnTo>
                  <a:pt x="401" y="81"/>
                </a:lnTo>
                <a:lnTo>
                  <a:pt x="400" y="86"/>
                </a:lnTo>
                <a:lnTo>
                  <a:pt x="400" y="86"/>
                </a:lnTo>
                <a:lnTo>
                  <a:pt x="395" y="91"/>
                </a:lnTo>
                <a:lnTo>
                  <a:pt x="392" y="94"/>
                </a:lnTo>
                <a:lnTo>
                  <a:pt x="389" y="100"/>
                </a:lnTo>
                <a:lnTo>
                  <a:pt x="389" y="100"/>
                </a:lnTo>
                <a:lnTo>
                  <a:pt x="387" y="104"/>
                </a:lnTo>
                <a:lnTo>
                  <a:pt x="385" y="107"/>
                </a:lnTo>
                <a:lnTo>
                  <a:pt x="384" y="108"/>
                </a:lnTo>
                <a:lnTo>
                  <a:pt x="385" y="111"/>
                </a:lnTo>
                <a:lnTo>
                  <a:pt x="385" y="111"/>
                </a:lnTo>
                <a:lnTo>
                  <a:pt x="386" y="117"/>
                </a:lnTo>
                <a:lnTo>
                  <a:pt x="385" y="126"/>
                </a:lnTo>
                <a:lnTo>
                  <a:pt x="385" y="140"/>
                </a:lnTo>
                <a:lnTo>
                  <a:pt x="385" y="140"/>
                </a:lnTo>
                <a:lnTo>
                  <a:pt x="385" y="143"/>
                </a:lnTo>
                <a:lnTo>
                  <a:pt x="385" y="147"/>
                </a:lnTo>
                <a:lnTo>
                  <a:pt x="385" y="147"/>
                </a:lnTo>
                <a:lnTo>
                  <a:pt x="386" y="148"/>
                </a:lnTo>
                <a:lnTo>
                  <a:pt x="387" y="151"/>
                </a:lnTo>
                <a:lnTo>
                  <a:pt x="388" y="152"/>
                </a:lnTo>
                <a:lnTo>
                  <a:pt x="389" y="154"/>
                </a:lnTo>
                <a:lnTo>
                  <a:pt x="389" y="154"/>
                </a:lnTo>
                <a:lnTo>
                  <a:pt x="391" y="164"/>
                </a:lnTo>
                <a:lnTo>
                  <a:pt x="392" y="170"/>
                </a:lnTo>
                <a:lnTo>
                  <a:pt x="393" y="174"/>
                </a:lnTo>
                <a:lnTo>
                  <a:pt x="393" y="174"/>
                </a:lnTo>
                <a:lnTo>
                  <a:pt x="398" y="186"/>
                </a:lnTo>
                <a:lnTo>
                  <a:pt x="400" y="194"/>
                </a:lnTo>
                <a:lnTo>
                  <a:pt x="400" y="194"/>
                </a:lnTo>
                <a:lnTo>
                  <a:pt x="386" y="184"/>
                </a:lnTo>
                <a:lnTo>
                  <a:pt x="372" y="173"/>
                </a:lnTo>
                <a:lnTo>
                  <a:pt x="355" y="163"/>
                </a:lnTo>
                <a:lnTo>
                  <a:pt x="355" y="163"/>
                </a:lnTo>
                <a:lnTo>
                  <a:pt x="340" y="156"/>
                </a:lnTo>
                <a:lnTo>
                  <a:pt x="329" y="151"/>
                </a:lnTo>
                <a:lnTo>
                  <a:pt x="321" y="147"/>
                </a:lnTo>
                <a:lnTo>
                  <a:pt x="314" y="145"/>
                </a:lnTo>
                <a:lnTo>
                  <a:pt x="314" y="145"/>
                </a:lnTo>
                <a:lnTo>
                  <a:pt x="306" y="140"/>
                </a:lnTo>
                <a:lnTo>
                  <a:pt x="302" y="139"/>
                </a:lnTo>
                <a:lnTo>
                  <a:pt x="301" y="138"/>
                </a:lnTo>
                <a:lnTo>
                  <a:pt x="301" y="138"/>
                </a:lnTo>
                <a:lnTo>
                  <a:pt x="299" y="134"/>
                </a:lnTo>
                <a:lnTo>
                  <a:pt x="294" y="130"/>
                </a:lnTo>
                <a:lnTo>
                  <a:pt x="294" y="130"/>
                </a:lnTo>
                <a:lnTo>
                  <a:pt x="281" y="115"/>
                </a:lnTo>
                <a:lnTo>
                  <a:pt x="281" y="115"/>
                </a:lnTo>
                <a:lnTo>
                  <a:pt x="279" y="112"/>
                </a:lnTo>
                <a:lnTo>
                  <a:pt x="279" y="108"/>
                </a:lnTo>
                <a:lnTo>
                  <a:pt x="279" y="108"/>
                </a:lnTo>
                <a:close/>
                <a:moveTo>
                  <a:pt x="450" y="118"/>
                </a:moveTo>
                <a:lnTo>
                  <a:pt x="450" y="118"/>
                </a:lnTo>
                <a:lnTo>
                  <a:pt x="451" y="120"/>
                </a:lnTo>
                <a:lnTo>
                  <a:pt x="450" y="125"/>
                </a:lnTo>
                <a:lnTo>
                  <a:pt x="450" y="125"/>
                </a:lnTo>
                <a:lnTo>
                  <a:pt x="450" y="131"/>
                </a:lnTo>
                <a:lnTo>
                  <a:pt x="450" y="133"/>
                </a:lnTo>
                <a:lnTo>
                  <a:pt x="447" y="135"/>
                </a:lnTo>
                <a:lnTo>
                  <a:pt x="447" y="135"/>
                </a:lnTo>
                <a:lnTo>
                  <a:pt x="446" y="140"/>
                </a:lnTo>
                <a:lnTo>
                  <a:pt x="444" y="144"/>
                </a:lnTo>
                <a:lnTo>
                  <a:pt x="444" y="150"/>
                </a:lnTo>
                <a:lnTo>
                  <a:pt x="444" y="150"/>
                </a:lnTo>
                <a:lnTo>
                  <a:pt x="441" y="150"/>
                </a:lnTo>
                <a:lnTo>
                  <a:pt x="439" y="148"/>
                </a:lnTo>
                <a:lnTo>
                  <a:pt x="437" y="147"/>
                </a:lnTo>
                <a:lnTo>
                  <a:pt x="437" y="147"/>
                </a:lnTo>
                <a:lnTo>
                  <a:pt x="434" y="144"/>
                </a:lnTo>
                <a:lnTo>
                  <a:pt x="432" y="143"/>
                </a:lnTo>
                <a:lnTo>
                  <a:pt x="427" y="140"/>
                </a:lnTo>
                <a:lnTo>
                  <a:pt x="427" y="140"/>
                </a:lnTo>
                <a:lnTo>
                  <a:pt x="417" y="138"/>
                </a:lnTo>
                <a:lnTo>
                  <a:pt x="413" y="137"/>
                </a:lnTo>
                <a:lnTo>
                  <a:pt x="412" y="135"/>
                </a:lnTo>
                <a:lnTo>
                  <a:pt x="412" y="135"/>
                </a:lnTo>
                <a:lnTo>
                  <a:pt x="412" y="125"/>
                </a:lnTo>
                <a:lnTo>
                  <a:pt x="412" y="115"/>
                </a:lnTo>
                <a:lnTo>
                  <a:pt x="450" y="115"/>
                </a:lnTo>
                <a:lnTo>
                  <a:pt x="450" y="115"/>
                </a:lnTo>
                <a:lnTo>
                  <a:pt x="450" y="118"/>
                </a:lnTo>
                <a:lnTo>
                  <a:pt x="450" y="118"/>
                </a:lnTo>
                <a:close/>
                <a:moveTo>
                  <a:pt x="444" y="78"/>
                </a:moveTo>
                <a:lnTo>
                  <a:pt x="444" y="78"/>
                </a:lnTo>
                <a:lnTo>
                  <a:pt x="445" y="77"/>
                </a:lnTo>
                <a:lnTo>
                  <a:pt x="446" y="78"/>
                </a:lnTo>
                <a:lnTo>
                  <a:pt x="447" y="81"/>
                </a:lnTo>
                <a:lnTo>
                  <a:pt x="447" y="81"/>
                </a:lnTo>
                <a:lnTo>
                  <a:pt x="451" y="86"/>
                </a:lnTo>
                <a:lnTo>
                  <a:pt x="454" y="91"/>
                </a:lnTo>
                <a:lnTo>
                  <a:pt x="454" y="91"/>
                </a:lnTo>
                <a:lnTo>
                  <a:pt x="454" y="93"/>
                </a:lnTo>
                <a:lnTo>
                  <a:pt x="454" y="94"/>
                </a:lnTo>
                <a:lnTo>
                  <a:pt x="452" y="98"/>
                </a:lnTo>
                <a:lnTo>
                  <a:pt x="452" y="98"/>
                </a:lnTo>
                <a:lnTo>
                  <a:pt x="451" y="98"/>
                </a:lnTo>
                <a:lnTo>
                  <a:pt x="447" y="99"/>
                </a:lnTo>
                <a:lnTo>
                  <a:pt x="437" y="99"/>
                </a:lnTo>
                <a:lnTo>
                  <a:pt x="420" y="98"/>
                </a:lnTo>
                <a:lnTo>
                  <a:pt x="420" y="98"/>
                </a:lnTo>
                <a:lnTo>
                  <a:pt x="425" y="94"/>
                </a:lnTo>
                <a:lnTo>
                  <a:pt x="432" y="86"/>
                </a:lnTo>
                <a:lnTo>
                  <a:pt x="432" y="86"/>
                </a:lnTo>
                <a:lnTo>
                  <a:pt x="435" y="82"/>
                </a:lnTo>
                <a:lnTo>
                  <a:pt x="438" y="80"/>
                </a:lnTo>
                <a:lnTo>
                  <a:pt x="444" y="78"/>
                </a:lnTo>
                <a:lnTo>
                  <a:pt x="444" y="78"/>
                </a:lnTo>
                <a:close/>
                <a:moveTo>
                  <a:pt x="452" y="5"/>
                </a:moveTo>
                <a:lnTo>
                  <a:pt x="452" y="5"/>
                </a:lnTo>
                <a:lnTo>
                  <a:pt x="452" y="8"/>
                </a:lnTo>
                <a:lnTo>
                  <a:pt x="452" y="12"/>
                </a:lnTo>
                <a:lnTo>
                  <a:pt x="452" y="12"/>
                </a:lnTo>
                <a:lnTo>
                  <a:pt x="451" y="15"/>
                </a:lnTo>
                <a:lnTo>
                  <a:pt x="450" y="18"/>
                </a:lnTo>
                <a:lnTo>
                  <a:pt x="447" y="19"/>
                </a:lnTo>
                <a:lnTo>
                  <a:pt x="447" y="19"/>
                </a:lnTo>
                <a:lnTo>
                  <a:pt x="441" y="19"/>
                </a:lnTo>
                <a:lnTo>
                  <a:pt x="441" y="19"/>
                </a:lnTo>
                <a:lnTo>
                  <a:pt x="441" y="15"/>
                </a:lnTo>
                <a:lnTo>
                  <a:pt x="441" y="12"/>
                </a:lnTo>
                <a:lnTo>
                  <a:pt x="444" y="9"/>
                </a:lnTo>
                <a:lnTo>
                  <a:pt x="444" y="9"/>
                </a:lnTo>
                <a:lnTo>
                  <a:pt x="448" y="6"/>
                </a:lnTo>
                <a:lnTo>
                  <a:pt x="452" y="5"/>
                </a:lnTo>
                <a:lnTo>
                  <a:pt x="452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CF7B3CDB-114B-4A5D-B0B8-2FFF81E16C6C}"/>
              </a:ext>
            </a:extLst>
          </p:cNvPr>
          <p:cNvSpPr>
            <a:spLocks noEditPoints="1"/>
          </p:cNvSpPr>
          <p:nvPr/>
        </p:nvSpPr>
        <p:spPr bwMode="auto">
          <a:xfrm>
            <a:off x="765976" y="808735"/>
            <a:ext cx="807728" cy="1656089"/>
          </a:xfrm>
          <a:custGeom>
            <a:avLst/>
            <a:gdLst>
              <a:gd name="T0" fmla="*/ 544 w 656"/>
              <a:gd name="T1" fmla="*/ 1253 h 1345"/>
              <a:gd name="T2" fmla="*/ 596 w 656"/>
              <a:gd name="T3" fmla="*/ 1257 h 1345"/>
              <a:gd name="T4" fmla="*/ 641 w 656"/>
              <a:gd name="T5" fmla="*/ 1190 h 1345"/>
              <a:gd name="T6" fmla="*/ 604 w 656"/>
              <a:gd name="T7" fmla="*/ 1175 h 1345"/>
              <a:gd name="T8" fmla="*/ 588 w 656"/>
              <a:gd name="T9" fmla="*/ 1142 h 1345"/>
              <a:gd name="T10" fmla="*/ 559 w 656"/>
              <a:gd name="T11" fmla="*/ 1165 h 1345"/>
              <a:gd name="T12" fmla="*/ 510 w 656"/>
              <a:gd name="T13" fmla="*/ 1157 h 1345"/>
              <a:gd name="T14" fmla="*/ 493 w 656"/>
              <a:gd name="T15" fmla="*/ 1023 h 1345"/>
              <a:gd name="T16" fmla="*/ 456 w 656"/>
              <a:gd name="T17" fmla="*/ 968 h 1345"/>
              <a:gd name="T18" fmla="*/ 428 w 656"/>
              <a:gd name="T19" fmla="*/ 901 h 1345"/>
              <a:gd name="T20" fmla="*/ 428 w 656"/>
              <a:gd name="T21" fmla="*/ 823 h 1345"/>
              <a:gd name="T22" fmla="*/ 458 w 656"/>
              <a:gd name="T23" fmla="*/ 670 h 1345"/>
              <a:gd name="T24" fmla="*/ 445 w 656"/>
              <a:gd name="T25" fmla="*/ 603 h 1345"/>
              <a:gd name="T26" fmla="*/ 444 w 656"/>
              <a:gd name="T27" fmla="*/ 554 h 1345"/>
              <a:gd name="T28" fmla="*/ 437 w 656"/>
              <a:gd name="T29" fmla="*/ 465 h 1345"/>
              <a:gd name="T30" fmla="*/ 445 w 656"/>
              <a:gd name="T31" fmla="*/ 394 h 1345"/>
              <a:gd name="T32" fmla="*/ 441 w 656"/>
              <a:gd name="T33" fmla="*/ 283 h 1345"/>
              <a:gd name="T34" fmla="*/ 420 w 656"/>
              <a:gd name="T35" fmla="*/ 234 h 1345"/>
              <a:gd name="T36" fmla="*/ 368 w 656"/>
              <a:gd name="T37" fmla="*/ 191 h 1345"/>
              <a:gd name="T38" fmla="*/ 373 w 656"/>
              <a:gd name="T39" fmla="*/ 151 h 1345"/>
              <a:gd name="T40" fmla="*/ 386 w 656"/>
              <a:gd name="T41" fmla="*/ 109 h 1345"/>
              <a:gd name="T42" fmla="*/ 387 w 656"/>
              <a:gd name="T43" fmla="*/ 58 h 1345"/>
              <a:gd name="T44" fmla="*/ 346 w 656"/>
              <a:gd name="T45" fmla="*/ 10 h 1345"/>
              <a:gd name="T46" fmla="*/ 260 w 656"/>
              <a:gd name="T47" fmla="*/ 6 h 1345"/>
              <a:gd name="T48" fmla="*/ 216 w 656"/>
              <a:gd name="T49" fmla="*/ 63 h 1345"/>
              <a:gd name="T50" fmla="*/ 222 w 656"/>
              <a:gd name="T51" fmla="*/ 91 h 1345"/>
              <a:gd name="T52" fmla="*/ 210 w 656"/>
              <a:gd name="T53" fmla="*/ 136 h 1345"/>
              <a:gd name="T54" fmla="*/ 219 w 656"/>
              <a:gd name="T55" fmla="*/ 155 h 1345"/>
              <a:gd name="T56" fmla="*/ 223 w 656"/>
              <a:gd name="T57" fmla="*/ 177 h 1345"/>
              <a:gd name="T58" fmla="*/ 239 w 656"/>
              <a:gd name="T59" fmla="*/ 214 h 1345"/>
              <a:gd name="T60" fmla="*/ 186 w 656"/>
              <a:gd name="T61" fmla="*/ 247 h 1345"/>
              <a:gd name="T62" fmla="*/ 194 w 656"/>
              <a:gd name="T63" fmla="*/ 307 h 1345"/>
              <a:gd name="T64" fmla="*/ 184 w 656"/>
              <a:gd name="T65" fmla="*/ 346 h 1345"/>
              <a:gd name="T66" fmla="*/ 111 w 656"/>
              <a:gd name="T67" fmla="*/ 403 h 1345"/>
              <a:gd name="T68" fmla="*/ 33 w 656"/>
              <a:gd name="T69" fmla="*/ 401 h 1345"/>
              <a:gd name="T70" fmla="*/ 2 w 656"/>
              <a:gd name="T71" fmla="*/ 472 h 1345"/>
              <a:gd name="T72" fmla="*/ 70 w 656"/>
              <a:gd name="T73" fmla="*/ 557 h 1345"/>
              <a:gd name="T74" fmla="*/ 140 w 656"/>
              <a:gd name="T75" fmla="*/ 585 h 1345"/>
              <a:gd name="T76" fmla="*/ 174 w 656"/>
              <a:gd name="T77" fmla="*/ 524 h 1345"/>
              <a:gd name="T78" fmla="*/ 203 w 656"/>
              <a:gd name="T79" fmla="*/ 618 h 1345"/>
              <a:gd name="T80" fmla="*/ 191 w 656"/>
              <a:gd name="T81" fmla="*/ 837 h 1345"/>
              <a:gd name="T82" fmla="*/ 180 w 656"/>
              <a:gd name="T83" fmla="*/ 919 h 1345"/>
              <a:gd name="T84" fmla="*/ 191 w 656"/>
              <a:gd name="T85" fmla="*/ 1014 h 1345"/>
              <a:gd name="T86" fmla="*/ 248 w 656"/>
              <a:gd name="T87" fmla="*/ 1184 h 1345"/>
              <a:gd name="T88" fmla="*/ 189 w 656"/>
              <a:gd name="T89" fmla="*/ 1250 h 1345"/>
              <a:gd name="T90" fmla="*/ 188 w 656"/>
              <a:gd name="T91" fmla="*/ 1268 h 1345"/>
              <a:gd name="T92" fmla="*/ 177 w 656"/>
              <a:gd name="T93" fmla="*/ 1299 h 1345"/>
              <a:gd name="T94" fmla="*/ 273 w 656"/>
              <a:gd name="T95" fmla="*/ 1304 h 1345"/>
              <a:gd name="T96" fmla="*/ 344 w 656"/>
              <a:gd name="T97" fmla="*/ 1289 h 1345"/>
              <a:gd name="T98" fmla="*/ 348 w 656"/>
              <a:gd name="T99" fmla="*/ 1248 h 1345"/>
              <a:gd name="T100" fmla="*/ 336 w 656"/>
              <a:gd name="T101" fmla="*/ 1097 h 1345"/>
              <a:gd name="T102" fmla="*/ 349 w 656"/>
              <a:gd name="T103" fmla="*/ 1051 h 1345"/>
              <a:gd name="T104" fmla="*/ 412 w 656"/>
              <a:gd name="T105" fmla="*/ 1273 h 1345"/>
              <a:gd name="T106" fmla="*/ 388 w 656"/>
              <a:gd name="T107" fmla="*/ 1314 h 1345"/>
              <a:gd name="T108" fmla="*/ 431 w 656"/>
              <a:gd name="T109" fmla="*/ 1345 h 1345"/>
              <a:gd name="T110" fmla="*/ 516 w 656"/>
              <a:gd name="T111" fmla="*/ 1294 h 1345"/>
              <a:gd name="T112" fmla="*/ 603 w 656"/>
              <a:gd name="T113" fmla="*/ 1237 h 1345"/>
              <a:gd name="T114" fmla="*/ 593 w 656"/>
              <a:gd name="T115" fmla="*/ 1228 h 1345"/>
              <a:gd name="T116" fmla="*/ 603 w 656"/>
              <a:gd name="T117" fmla="*/ 1247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" h="1345">
                <a:moveTo>
                  <a:pt x="537" y="1279"/>
                </a:moveTo>
                <a:lnTo>
                  <a:pt x="537" y="1279"/>
                </a:lnTo>
                <a:lnTo>
                  <a:pt x="539" y="1273"/>
                </a:lnTo>
                <a:lnTo>
                  <a:pt x="542" y="1264"/>
                </a:lnTo>
                <a:lnTo>
                  <a:pt x="544" y="1253"/>
                </a:lnTo>
                <a:lnTo>
                  <a:pt x="544" y="1253"/>
                </a:lnTo>
                <a:lnTo>
                  <a:pt x="544" y="1251"/>
                </a:lnTo>
                <a:lnTo>
                  <a:pt x="544" y="1251"/>
                </a:lnTo>
                <a:lnTo>
                  <a:pt x="544" y="1253"/>
                </a:lnTo>
                <a:lnTo>
                  <a:pt x="544" y="1253"/>
                </a:lnTo>
                <a:lnTo>
                  <a:pt x="546" y="1255"/>
                </a:lnTo>
                <a:lnTo>
                  <a:pt x="552" y="1258"/>
                </a:lnTo>
                <a:lnTo>
                  <a:pt x="562" y="1261"/>
                </a:lnTo>
                <a:lnTo>
                  <a:pt x="575" y="1262"/>
                </a:lnTo>
                <a:lnTo>
                  <a:pt x="575" y="1262"/>
                </a:lnTo>
                <a:lnTo>
                  <a:pt x="583" y="1262"/>
                </a:lnTo>
                <a:lnTo>
                  <a:pt x="590" y="1260"/>
                </a:lnTo>
                <a:lnTo>
                  <a:pt x="596" y="1257"/>
                </a:lnTo>
                <a:lnTo>
                  <a:pt x="602" y="1254"/>
                </a:lnTo>
                <a:lnTo>
                  <a:pt x="611" y="1245"/>
                </a:lnTo>
                <a:lnTo>
                  <a:pt x="617" y="1238"/>
                </a:lnTo>
                <a:lnTo>
                  <a:pt x="617" y="1238"/>
                </a:lnTo>
                <a:lnTo>
                  <a:pt x="621" y="1234"/>
                </a:lnTo>
                <a:lnTo>
                  <a:pt x="624" y="1227"/>
                </a:lnTo>
                <a:lnTo>
                  <a:pt x="632" y="1211"/>
                </a:lnTo>
                <a:lnTo>
                  <a:pt x="641" y="1190"/>
                </a:lnTo>
                <a:lnTo>
                  <a:pt x="641" y="1190"/>
                </a:lnTo>
                <a:lnTo>
                  <a:pt x="650" y="1187"/>
                </a:lnTo>
                <a:lnTo>
                  <a:pt x="656" y="1184"/>
                </a:lnTo>
                <a:lnTo>
                  <a:pt x="656" y="1182"/>
                </a:lnTo>
                <a:lnTo>
                  <a:pt x="654" y="1181"/>
                </a:lnTo>
                <a:lnTo>
                  <a:pt x="654" y="1181"/>
                </a:lnTo>
                <a:lnTo>
                  <a:pt x="649" y="1179"/>
                </a:lnTo>
                <a:lnTo>
                  <a:pt x="643" y="1178"/>
                </a:lnTo>
                <a:lnTo>
                  <a:pt x="627" y="1176"/>
                </a:lnTo>
                <a:lnTo>
                  <a:pt x="604" y="1175"/>
                </a:lnTo>
                <a:lnTo>
                  <a:pt x="597" y="1175"/>
                </a:lnTo>
                <a:lnTo>
                  <a:pt x="597" y="1175"/>
                </a:lnTo>
                <a:lnTo>
                  <a:pt x="598" y="1161"/>
                </a:lnTo>
                <a:lnTo>
                  <a:pt x="598" y="1150"/>
                </a:lnTo>
                <a:lnTo>
                  <a:pt x="597" y="1146"/>
                </a:lnTo>
                <a:lnTo>
                  <a:pt x="596" y="1144"/>
                </a:lnTo>
                <a:lnTo>
                  <a:pt x="596" y="1144"/>
                </a:lnTo>
                <a:lnTo>
                  <a:pt x="592" y="1143"/>
                </a:lnTo>
                <a:lnTo>
                  <a:pt x="588" y="1142"/>
                </a:lnTo>
                <a:lnTo>
                  <a:pt x="584" y="1143"/>
                </a:lnTo>
                <a:lnTo>
                  <a:pt x="582" y="1144"/>
                </a:lnTo>
                <a:lnTo>
                  <a:pt x="582" y="1144"/>
                </a:lnTo>
                <a:lnTo>
                  <a:pt x="579" y="1148"/>
                </a:lnTo>
                <a:lnTo>
                  <a:pt x="578" y="1150"/>
                </a:lnTo>
                <a:lnTo>
                  <a:pt x="570" y="1156"/>
                </a:lnTo>
                <a:lnTo>
                  <a:pt x="570" y="1156"/>
                </a:lnTo>
                <a:lnTo>
                  <a:pt x="559" y="1165"/>
                </a:lnTo>
                <a:lnTo>
                  <a:pt x="559" y="1165"/>
                </a:lnTo>
                <a:lnTo>
                  <a:pt x="553" y="1165"/>
                </a:lnTo>
                <a:lnTo>
                  <a:pt x="549" y="1166"/>
                </a:lnTo>
                <a:lnTo>
                  <a:pt x="544" y="1166"/>
                </a:lnTo>
                <a:lnTo>
                  <a:pt x="544" y="1166"/>
                </a:lnTo>
                <a:lnTo>
                  <a:pt x="533" y="1171"/>
                </a:lnTo>
                <a:lnTo>
                  <a:pt x="527" y="1175"/>
                </a:lnTo>
                <a:lnTo>
                  <a:pt x="519" y="1179"/>
                </a:lnTo>
                <a:lnTo>
                  <a:pt x="519" y="1179"/>
                </a:lnTo>
                <a:lnTo>
                  <a:pt x="510" y="1157"/>
                </a:lnTo>
                <a:lnTo>
                  <a:pt x="510" y="1157"/>
                </a:lnTo>
                <a:lnTo>
                  <a:pt x="510" y="1143"/>
                </a:lnTo>
                <a:lnTo>
                  <a:pt x="510" y="1109"/>
                </a:lnTo>
                <a:lnTo>
                  <a:pt x="510" y="1089"/>
                </a:lnTo>
                <a:lnTo>
                  <a:pt x="507" y="1070"/>
                </a:lnTo>
                <a:lnTo>
                  <a:pt x="505" y="1052"/>
                </a:lnTo>
                <a:lnTo>
                  <a:pt x="502" y="1039"/>
                </a:lnTo>
                <a:lnTo>
                  <a:pt x="502" y="1039"/>
                </a:lnTo>
                <a:lnTo>
                  <a:pt x="493" y="1023"/>
                </a:lnTo>
                <a:lnTo>
                  <a:pt x="487" y="1012"/>
                </a:lnTo>
                <a:lnTo>
                  <a:pt x="483" y="1006"/>
                </a:lnTo>
                <a:lnTo>
                  <a:pt x="480" y="1005"/>
                </a:lnTo>
                <a:lnTo>
                  <a:pt x="480" y="1005"/>
                </a:lnTo>
                <a:lnTo>
                  <a:pt x="476" y="1003"/>
                </a:lnTo>
                <a:lnTo>
                  <a:pt x="473" y="1001"/>
                </a:lnTo>
                <a:lnTo>
                  <a:pt x="473" y="1001"/>
                </a:lnTo>
                <a:lnTo>
                  <a:pt x="464" y="982"/>
                </a:lnTo>
                <a:lnTo>
                  <a:pt x="456" y="968"/>
                </a:lnTo>
                <a:lnTo>
                  <a:pt x="452" y="964"/>
                </a:lnTo>
                <a:lnTo>
                  <a:pt x="448" y="960"/>
                </a:lnTo>
                <a:lnTo>
                  <a:pt x="448" y="960"/>
                </a:lnTo>
                <a:lnTo>
                  <a:pt x="443" y="954"/>
                </a:lnTo>
                <a:lnTo>
                  <a:pt x="441" y="953"/>
                </a:lnTo>
                <a:lnTo>
                  <a:pt x="441" y="953"/>
                </a:lnTo>
                <a:lnTo>
                  <a:pt x="437" y="931"/>
                </a:lnTo>
                <a:lnTo>
                  <a:pt x="432" y="913"/>
                </a:lnTo>
                <a:lnTo>
                  <a:pt x="428" y="901"/>
                </a:lnTo>
                <a:lnTo>
                  <a:pt x="428" y="901"/>
                </a:lnTo>
                <a:lnTo>
                  <a:pt x="426" y="894"/>
                </a:lnTo>
                <a:lnTo>
                  <a:pt x="425" y="888"/>
                </a:lnTo>
                <a:lnTo>
                  <a:pt x="424" y="881"/>
                </a:lnTo>
                <a:lnTo>
                  <a:pt x="424" y="875"/>
                </a:lnTo>
                <a:lnTo>
                  <a:pt x="424" y="875"/>
                </a:lnTo>
                <a:lnTo>
                  <a:pt x="426" y="847"/>
                </a:lnTo>
                <a:lnTo>
                  <a:pt x="428" y="823"/>
                </a:lnTo>
                <a:lnTo>
                  <a:pt x="428" y="823"/>
                </a:lnTo>
                <a:lnTo>
                  <a:pt x="433" y="803"/>
                </a:lnTo>
                <a:lnTo>
                  <a:pt x="444" y="758"/>
                </a:lnTo>
                <a:lnTo>
                  <a:pt x="454" y="712"/>
                </a:lnTo>
                <a:lnTo>
                  <a:pt x="458" y="695"/>
                </a:lnTo>
                <a:lnTo>
                  <a:pt x="458" y="684"/>
                </a:lnTo>
                <a:lnTo>
                  <a:pt x="458" y="684"/>
                </a:lnTo>
                <a:lnTo>
                  <a:pt x="458" y="676"/>
                </a:lnTo>
                <a:lnTo>
                  <a:pt x="458" y="672"/>
                </a:lnTo>
                <a:lnTo>
                  <a:pt x="458" y="670"/>
                </a:lnTo>
                <a:lnTo>
                  <a:pt x="456" y="665"/>
                </a:lnTo>
                <a:lnTo>
                  <a:pt x="456" y="665"/>
                </a:lnTo>
                <a:lnTo>
                  <a:pt x="452" y="659"/>
                </a:lnTo>
                <a:lnTo>
                  <a:pt x="452" y="645"/>
                </a:lnTo>
                <a:lnTo>
                  <a:pt x="452" y="645"/>
                </a:lnTo>
                <a:lnTo>
                  <a:pt x="451" y="631"/>
                </a:lnTo>
                <a:lnTo>
                  <a:pt x="448" y="619"/>
                </a:lnTo>
                <a:lnTo>
                  <a:pt x="445" y="603"/>
                </a:lnTo>
                <a:lnTo>
                  <a:pt x="445" y="603"/>
                </a:lnTo>
                <a:lnTo>
                  <a:pt x="440" y="589"/>
                </a:lnTo>
                <a:lnTo>
                  <a:pt x="438" y="579"/>
                </a:lnTo>
                <a:lnTo>
                  <a:pt x="437" y="574"/>
                </a:lnTo>
                <a:lnTo>
                  <a:pt x="437" y="574"/>
                </a:lnTo>
                <a:lnTo>
                  <a:pt x="438" y="571"/>
                </a:lnTo>
                <a:lnTo>
                  <a:pt x="440" y="566"/>
                </a:lnTo>
                <a:lnTo>
                  <a:pt x="443" y="560"/>
                </a:lnTo>
                <a:lnTo>
                  <a:pt x="444" y="554"/>
                </a:lnTo>
                <a:lnTo>
                  <a:pt x="444" y="554"/>
                </a:lnTo>
                <a:lnTo>
                  <a:pt x="444" y="546"/>
                </a:lnTo>
                <a:lnTo>
                  <a:pt x="443" y="538"/>
                </a:lnTo>
                <a:lnTo>
                  <a:pt x="438" y="525"/>
                </a:lnTo>
                <a:lnTo>
                  <a:pt x="438" y="525"/>
                </a:lnTo>
                <a:lnTo>
                  <a:pt x="435" y="514"/>
                </a:lnTo>
                <a:lnTo>
                  <a:pt x="434" y="508"/>
                </a:lnTo>
                <a:lnTo>
                  <a:pt x="434" y="508"/>
                </a:lnTo>
                <a:lnTo>
                  <a:pt x="435" y="484"/>
                </a:lnTo>
                <a:lnTo>
                  <a:pt x="437" y="465"/>
                </a:lnTo>
                <a:lnTo>
                  <a:pt x="437" y="458"/>
                </a:lnTo>
                <a:lnTo>
                  <a:pt x="438" y="453"/>
                </a:lnTo>
                <a:lnTo>
                  <a:pt x="438" y="453"/>
                </a:lnTo>
                <a:lnTo>
                  <a:pt x="440" y="446"/>
                </a:lnTo>
                <a:lnTo>
                  <a:pt x="443" y="436"/>
                </a:lnTo>
                <a:lnTo>
                  <a:pt x="445" y="427"/>
                </a:lnTo>
                <a:lnTo>
                  <a:pt x="445" y="419"/>
                </a:lnTo>
                <a:lnTo>
                  <a:pt x="445" y="419"/>
                </a:lnTo>
                <a:lnTo>
                  <a:pt x="445" y="394"/>
                </a:lnTo>
                <a:lnTo>
                  <a:pt x="445" y="380"/>
                </a:lnTo>
                <a:lnTo>
                  <a:pt x="446" y="368"/>
                </a:lnTo>
                <a:lnTo>
                  <a:pt x="446" y="368"/>
                </a:lnTo>
                <a:lnTo>
                  <a:pt x="448" y="350"/>
                </a:lnTo>
                <a:lnTo>
                  <a:pt x="451" y="335"/>
                </a:lnTo>
                <a:lnTo>
                  <a:pt x="451" y="335"/>
                </a:lnTo>
                <a:lnTo>
                  <a:pt x="450" y="322"/>
                </a:lnTo>
                <a:lnTo>
                  <a:pt x="446" y="303"/>
                </a:lnTo>
                <a:lnTo>
                  <a:pt x="441" y="283"/>
                </a:lnTo>
                <a:lnTo>
                  <a:pt x="439" y="275"/>
                </a:lnTo>
                <a:lnTo>
                  <a:pt x="437" y="269"/>
                </a:lnTo>
                <a:lnTo>
                  <a:pt x="437" y="269"/>
                </a:lnTo>
                <a:lnTo>
                  <a:pt x="431" y="260"/>
                </a:lnTo>
                <a:lnTo>
                  <a:pt x="425" y="250"/>
                </a:lnTo>
                <a:lnTo>
                  <a:pt x="418" y="241"/>
                </a:lnTo>
                <a:lnTo>
                  <a:pt x="418" y="241"/>
                </a:lnTo>
                <a:lnTo>
                  <a:pt x="419" y="237"/>
                </a:lnTo>
                <a:lnTo>
                  <a:pt x="420" y="234"/>
                </a:lnTo>
                <a:lnTo>
                  <a:pt x="418" y="229"/>
                </a:lnTo>
                <a:lnTo>
                  <a:pt x="418" y="229"/>
                </a:lnTo>
                <a:lnTo>
                  <a:pt x="414" y="224"/>
                </a:lnTo>
                <a:lnTo>
                  <a:pt x="410" y="221"/>
                </a:lnTo>
                <a:lnTo>
                  <a:pt x="399" y="212"/>
                </a:lnTo>
                <a:lnTo>
                  <a:pt x="388" y="202"/>
                </a:lnTo>
                <a:lnTo>
                  <a:pt x="388" y="202"/>
                </a:lnTo>
                <a:lnTo>
                  <a:pt x="378" y="196"/>
                </a:lnTo>
                <a:lnTo>
                  <a:pt x="368" y="191"/>
                </a:lnTo>
                <a:lnTo>
                  <a:pt x="358" y="171"/>
                </a:lnTo>
                <a:lnTo>
                  <a:pt x="358" y="171"/>
                </a:lnTo>
                <a:lnTo>
                  <a:pt x="361" y="158"/>
                </a:lnTo>
                <a:lnTo>
                  <a:pt x="364" y="149"/>
                </a:lnTo>
                <a:lnTo>
                  <a:pt x="366" y="144"/>
                </a:lnTo>
                <a:lnTo>
                  <a:pt x="366" y="144"/>
                </a:lnTo>
                <a:lnTo>
                  <a:pt x="367" y="145"/>
                </a:lnTo>
                <a:lnTo>
                  <a:pt x="371" y="149"/>
                </a:lnTo>
                <a:lnTo>
                  <a:pt x="373" y="151"/>
                </a:lnTo>
                <a:lnTo>
                  <a:pt x="374" y="151"/>
                </a:lnTo>
                <a:lnTo>
                  <a:pt x="375" y="151"/>
                </a:lnTo>
                <a:lnTo>
                  <a:pt x="375" y="151"/>
                </a:lnTo>
                <a:lnTo>
                  <a:pt x="380" y="135"/>
                </a:lnTo>
                <a:lnTo>
                  <a:pt x="384" y="123"/>
                </a:lnTo>
                <a:lnTo>
                  <a:pt x="385" y="114"/>
                </a:lnTo>
                <a:lnTo>
                  <a:pt x="385" y="114"/>
                </a:lnTo>
                <a:lnTo>
                  <a:pt x="385" y="111"/>
                </a:lnTo>
                <a:lnTo>
                  <a:pt x="386" y="109"/>
                </a:lnTo>
                <a:lnTo>
                  <a:pt x="387" y="106"/>
                </a:lnTo>
                <a:lnTo>
                  <a:pt x="388" y="104"/>
                </a:lnTo>
                <a:lnTo>
                  <a:pt x="388" y="104"/>
                </a:lnTo>
                <a:lnTo>
                  <a:pt x="388" y="97"/>
                </a:lnTo>
                <a:lnTo>
                  <a:pt x="387" y="93"/>
                </a:lnTo>
                <a:lnTo>
                  <a:pt x="387" y="93"/>
                </a:lnTo>
                <a:lnTo>
                  <a:pt x="386" y="79"/>
                </a:lnTo>
                <a:lnTo>
                  <a:pt x="386" y="67"/>
                </a:lnTo>
                <a:lnTo>
                  <a:pt x="387" y="58"/>
                </a:lnTo>
                <a:lnTo>
                  <a:pt x="387" y="58"/>
                </a:lnTo>
                <a:lnTo>
                  <a:pt x="391" y="46"/>
                </a:lnTo>
                <a:lnTo>
                  <a:pt x="391" y="43"/>
                </a:lnTo>
                <a:lnTo>
                  <a:pt x="390" y="38"/>
                </a:lnTo>
                <a:lnTo>
                  <a:pt x="390" y="38"/>
                </a:lnTo>
                <a:lnTo>
                  <a:pt x="384" y="31"/>
                </a:lnTo>
                <a:lnTo>
                  <a:pt x="371" y="22"/>
                </a:lnTo>
                <a:lnTo>
                  <a:pt x="354" y="13"/>
                </a:lnTo>
                <a:lnTo>
                  <a:pt x="346" y="10"/>
                </a:lnTo>
                <a:lnTo>
                  <a:pt x="338" y="7"/>
                </a:lnTo>
                <a:lnTo>
                  <a:pt x="338" y="7"/>
                </a:lnTo>
                <a:lnTo>
                  <a:pt x="322" y="4"/>
                </a:lnTo>
                <a:lnTo>
                  <a:pt x="309" y="1"/>
                </a:lnTo>
                <a:lnTo>
                  <a:pt x="295" y="0"/>
                </a:lnTo>
                <a:lnTo>
                  <a:pt x="277" y="1"/>
                </a:lnTo>
                <a:lnTo>
                  <a:pt x="277" y="1"/>
                </a:lnTo>
                <a:lnTo>
                  <a:pt x="268" y="4"/>
                </a:lnTo>
                <a:lnTo>
                  <a:pt x="260" y="6"/>
                </a:lnTo>
                <a:lnTo>
                  <a:pt x="253" y="10"/>
                </a:lnTo>
                <a:lnTo>
                  <a:pt x="247" y="13"/>
                </a:lnTo>
                <a:lnTo>
                  <a:pt x="242" y="18"/>
                </a:lnTo>
                <a:lnTo>
                  <a:pt x="237" y="22"/>
                </a:lnTo>
                <a:lnTo>
                  <a:pt x="230" y="33"/>
                </a:lnTo>
                <a:lnTo>
                  <a:pt x="230" y="33"/>
                </a:lnTo>
                <a:lnTo>
                  <a:pt x="224" y="44"/>
                </a:lnTo>
                <a:lnTo>
                  <a:pt x="220" y="54"/>
                </a:lnTo>
                <a:lnTo>
                  <a:pt x="216" y="63"/>
                </a:lnTo>
                <a:lnTo>
                  <a:pt x="216" y="66"/>
                </a:lnTo>
                <a:lnTo>
                  <a:pt x="216" y="66"/>
                </a:lnTo>
                <a:lnTo>
                  <a:pt x="221" y="70"/>
                </a:lnTo>
                <a:lnTo>
                  <a:pt x="221" y="70"/>
                </a:lnTo>
                <a:lnTo>
                  <a:pt x="220" y="73"/>
                </a:lnTo>
                <a:lnTo>
                  <a:pt x="220" y="76"/>
                </a:lnTo>
                <a:lnTo>
                  <a:pt x="220" y="79"/>
                </a:lnTo>
                <a:lnTo>
                  <a:pt x="220" y="79"/>
                </a:lnTo>
                <a:lnTo>
                  <a:pt x="222" y="91"/>
                </a:lnTo>
                <a:lnTo>
                  <a:pt x="222" y="98"/>
                </a:lnTo>
                <a:lnTo>
                  <a:pt x="221" y="103"/>
                </a:lnTo>
                <a:lnTo>
                  <a:pt x="221" y="103"/>
                </a:lnTo>
                <a:lnTo>
                  <a:pt x="213" y="114"/>
                </a:lnTo>
                <a:lnTo>
                  <a:pt x="208" y="123"/>
                </a:lnTo>
                <a:lnTo>
                  <a:pt x="207" y="126"/>
                </a:lnTo>
                <a:lnTo>
                  <a:pt x="207" y="126"/>
                </a:lnTo>
                <a:lnTo>
                  <a:pt x="208" y="130"/>
                </a:lnTo>
                <a:lnTo>
                  <a:pt x="210" y="136"/>
                </a:lnTo>
                <a:lnTo>
                  <a:pt x="214" y="142"/>
                </a:lnTo>
                <a:lnTo>
                  <a:pt x="214" y="142"/>
                </a:lnTo>
                <a:lnTo>
                  <a:pt x="214" y="146"/>
                </a:lnTo>
                <a:lnTo>
                  <a:pt x="214" y="150"/>
                </a:lnTo>
                <a:lnTo>
                  <a:pt x="214" y="152"/>
                </a:lnTo>
                <a:lnTo>
                  <a:pt x="214" y="152"/>
                </a:lnTo>
                <a:lnTo>
                  <a:pt x="217" y="155"/>
                </a:lnTo>
                <a:lnTo>
                  <a:pt x="219" y="155"/>
                </a:lnTo>
                <a:lnTo>
                  <a:pt x="219" y="155"/>
                </a:lnTo>
                <a:lnTo>
                  <a:pt x="216" y="157"/>
                </a:lnTo>
                <a:lnTo>
                  <a:pt x="216" y="159"/>
                </a:lnTo>
                <a:lnTo>
                  <a:pt x="216" y="162"/>
                </a:lnTo>
                <a:lnTo>
                  <a:pt x="216" y="162"/>
                </a:lnTo>
                <a:lnTo>
                  <a:pt x="217" y="164"/>
                </a:lnTo>
                <a:lnTo>
                  <a:pt x="220" y="166"/>
                </a:lnTo>
                <a:lnTo>
                  <a:pt x="222" y="169"/>
                </a:lnTo>
                <a:lnTo>
                  <a:pt x="222" y="169"/>
                </a:lnTo>
                <a:lnTo>
                  <a:pt x="223" y="177"/>
                </a:lnTo>
                <a:lnTo>
                  <a:pt x="224" y="184"/>
                </a:lnTo>
                <a:lnTo>
                  <a:pt x="228" y="190"/>
                </a:lnTo>
                <a:lnTo>
                  <a:pt x="228" y="190"/>
                </a:lnTo>
                <a:lnTo>
                  <a:pt x="234" y="193"/>
                </a:lnTo>
                <a:lnTo>
                  <a:pt x="241" y="197"/>
                </a:lnTo>
                <a:lnTo>
                  <a:pt x="249" y="201"/>
                </a:lnTo>
                <a:lnTo>
                  <a:pt x="244" y="214"/>
                </a:lnTo>
                <a:lnTo>
                  <a:pt x="244" y="214"/>
                </a:lnTo>
                <a:lnTo>
                  <a:pt x="239" y="214"/>
                </a:lnTo>
                <a:lnTo>
                  <a:pt x="234" y="214"/>
                </a:lnTo>
                <a:lnTo>
                  <a:pt x="227" y="214"/>
                </a:lnTo>
                <a:lnTo>
                  <a:pt x="219" y="216"/>
                </a:lnTo>
                <a:lnTo>
                  <a:pt x="210" y="218"/>
                </a:lnTo>
                <a:lnTo>
                  <a:pt x="203" y="223"/>
                </a:lnTo>
                <a:lnTo>
                  <a:pt x="195" y="230"/>
                </a:lnTo>
                <a:lnTo>
                  <a:pt x="195" y="230"/>
                </a:lnTo>
                <a:lnTo>
                  <a:pt x="189" y="238"/>
                </a:lnTo>
                <a:lnTo>
                  <a:pt x="186" y="247"/>
                </a:lnTo>
                <a:lnTo>
                  <a:pt x="182" y="254"/>
                </a:lnTo>
                <a:lnTo>
                  <a:pt x="181" y="262"/>
                </a:lnTo>
                <a:lnTo>
                  <a:pt x="180" y="269"/>
                </a:lnTo>
                <a:lnTo>
                  <a:pt x="180" y="275"/>
                </a:lnTo>
                <a:lnTo>
                  <a:pt x="182" y="287"/>
                </a:lnTo>
                <a:lnTo>
                  <a:pt x="182" y="287"/>
                </a:lnTo>
                <a:lnTo>
                  <a:pt x="186" y="295"/>
                </a:lnTo>
                <a:lnTo>
                  <a:pt x="189" y="301"/>
                </a:lnTo>
                <a:lnTo>
                  <a:pt x="194" y="307"/>
                </a:lnTo>
                <a:lnTo>
                  <a:pt x="194" y="307"/>
                </a:lnTo>
                <a:lnTo>
                  <a:pt x="193" y="307"/>
                </a:lnTo>
                <a:lnTo>
                  <a:pt x="191" y="307"/>
                </a:lnTo>
                <a:lnTo>
                  <a:pt x="189" y="309"/>
                </a:lnTo>
                <a:lnTo>
                  <a:pt x="188" y="314"/>
                </a:lnTo>
                <a:lnTo>
                  <a:pt x="187" y="321"/>
                </a:lnTo>
                <a:lnTo>
                  <a:pt x="186" y="331"/>
                </a:lnTo>
                <a:lnTo>
                  <a:pt x="184" y="346"/>
                </a:lnTo>
                <a:lnTo>
                  <a:pt x="184" y="346"/>
                </a:lnTo>
                <a:lnTo>
                  <a:pt x="184" y="379"/>
                </a:lnTo>
                <a:lnTo>
                  <a:pt x="184" y="405"/>
                </a:lnTo>
                <a:lnTo>
                  <a:pt x="184" y="429"/>
                </a:lnTo>
                <a:lnTo>
                  <a:pt x="163" y="440"/>
                </a:lnTo>
                <a:lnTo>
                  <a:pt x="163" y="440"/>
                </a:lnTo>
                <a:lnTo>
                  <a:pt x="156" y="433"/>
                </a:lnTo>
                <a:lnTo>
                  <a:pt x="137" y="419"/>
                </a:lnTo>
                <a:lnTo>
                  <a:pt x="125" y="410"/>
                </a:lnTo>
                <a:lnTo>
                  <a:pt x="111" y="403"/>
                </a:lnTo>
                <a:lnTo>
                  <a:pt x="97" y="398"/>
                </a:lnTo>
                <a:lnTo>
                  <a:pt x="90" y="395"/>
                </a:lnTo>
                <a:lnTo>
                  <a:pt x="82" y="394"/>
                </a:lnTo>
                <a:lnTo>
                  <a:pt x="82" y="394"/>
                </a:lnTo>
                <a:lnTo>
                  <a:pt x="69" y="393"/>
                </a:lnTo>
                <a:lnTo>
                  <a:pt x="57" y="393"/>
                </a:lnTo>
                <a:lnTo>
                  <a:pt x="48" y="394"/>
                </a:lnTo>
                <a:lnTo>
                  <a:pt x="40" y="396"/>
                </a:lnTo>
                <a:lnTo>
                  <a:pt x="33" y="401"/>
                </a:lnTo>
                <a:lnTo>
                  <a:pt x="28" y="407"/>
                </a:lnTo>
                <a:lnTo>
                  <a:pt x="22" y="415"/>
                </a:lnTo>
                <a:lnTo>
                  <a:pt x="15" y="425"/>
                </a:lnTo>
                <a:lnTo>
                  <a:pt x="15" y="425"/>
                </a:lnTo>
                <a:lnTo>
                  <a:pt x="9" y="436"/>
                </a:lnTo>
                <a:lnTo>
                  <a:pt x="4" y="446"/>
                </a:lnTo>
                <a:lnTo>
                  <a:pt x="2" y="455"/>
                </a:lnTo>
                <a:lnTo>
                  <a:pt x="0" y="464"/>
                </a:lnTo>
                <a:lnTo>
                  <a:pt x="2" y="472"/>
                </a:lnTo>
                <a:lnTo>
                  <a:pt x="4" y="480"/>
                </a:lnTo>
                <a:lnTo>
                  <a:pt x="9" y="488"/>
                </a:lnTo>
                <a:lnTo>
                  <a:pt x="16" y="497"/>
                </a:lnTo>
                <a:lnTo>
                  <a:pt x="16" y="497"/>
                </a:lnTo>
                <a:lnTo>
                  <a:pt x="24" y="505"/>
                </a:lnTo>
                <a:lnTo>
                  <a:pt x="32" y="514"/>
                </a:lnTo>
                <a:lnTo>
                  <a:pt x="49" y="536"/>
                </a:lnTo>
                <a:lnTo>
                  <a:pt x="59" y="546"/>
                </a:lnTo>
                <a:lnTo>
                  <a:pt x="70" y="557"/>
                </a:lnTo>
                <a:lnTo>
                  <a:pt x="84" y="567"/>
                </a:lnTo>
                <a:lnTo>
                  <a:pt x="99" y="577"/>
                </a:lnTo>
                <a:lnTo>
                  <a:pt x="99" y="577"/>
                </a:lnTo>
                <a:lnTo>
                  <a:pt x="108" y="580"/>
                </a:lnTo>
                <a:lnTo>
                  <a:pt x="115" y="584"/>
                </a:lnTo>
                <a:lnTo>
                  <a:pt x="122" y="585"/>
                </a:lnTo>
                <a:lnTo>
                  <a:pt x="129" y="586"/>
                </a:lnTo>
                <a:lnTo>
                  <a:pt x="135" y="586"/>
                </a:lnTo>
                <a:lnTo>
                  <a:pt x="140" y="585"/>
                </a:lnTo>
                <a:lnTo>
                  <a:pt x="144" y="584"/>
                </a:lnTo>
                <a:lnTo>
                  <a:pt x="148" y="582"/>
                </a:lnTo>
                <a:lnTo>
                  <a:pt x="155" y="577"/>
                </a:lnTo>
                <a:lnTo>
                  <a:pt x="161" y="570"/>
                </a:lnTo>
                <a:lnTo>
                  <a:pt x="164" y="563"/>
                </a:lnTo>
                <a:lnTo>
                  <a:pt x="165" y="556"/>
                </a:lnTo>
                <a:lnTo>
                  <a:pt x="165" y="556"/>
                </a:lnTo>
                <a:lnTo>
                  <a:pt x="171" y="532"/>
                </a:lnTo>
                <a:lnTo>
                  <a:pt x="174" y="524"/>
                </a:lnTo>
                <a:lnTo>
                  <a:pt x="191" y="524"/>
                </a:lnTo>
                <a:lnTo>
                  <a:pt x="191" y="524"/>
                </a:lnTo>
                <a:lnTo>
                  <a:pt x="194" y="557"/>
                </a:lnTo>
                <a:lnTo>
                  <a:pt x="196" y="583"/>
                </a:lnTo>
                <a:lnTo>
                  <a:pt x="198" y="602"/>
                </a:lnTo>
                <a:lnTo>
                  <a:pt x="198" y="602"/>
                </a:lnTo>
                <a:lnTo>
                  <a:pt x="202" y="615"/>
                </a:lnTo>
                <a:lnTo>
                  <a:pt x="203" y="618"/>
                </a:lnTo>
                <a:lnTo>
                  <a:pt x="203" y="618"/>
                </a:lnTo>
                <a:lnTo>
                  <a:pt x="195" y="688"/>
                </a:lnTo>
                <a:lnTo>
                  <a:pt x="190" y="742"/>
                </a:lnTo>
                <a:lnTo>
                  <a:pt x="188" y="765"/>
                </a:lnTo>
                <a:lnTo>
                  <a:pt x="188" y="782"/>
                </a:lnTo>
                <a:lnTo>
                  <a:pt x="188" y="782"/>
                </a:lnTo>
                <a:lnTo>
                  <a:pt x="188" y="806"/>
                </a:lnTo>
                <a:lnTo>
                  <a:pt x="189" y="823"/>
                </a:lnTo>
                <a:lnTo>
                  <a:pt x="191" y="837"/>
                </a:lnTo>
                <a:lnTo>
                  <a:pt x="191" y="837"/>
                </a:lnTo>
                <a:lnTo>
                  <a:pt x="189" y="840"/>
                </a:lnTo>
                <a:lnTo>
                  <a:pt x="184" y="848"/>
                </a:lnTo>
                <a:lnTo>
                  <a:pt x="182" y="854"/>
                </a:lnTo>
                <a:lnTo>
                  <a:pt x="181" y="863"/>
                </a:lnTo>
                <a:lnTo>
                  <a:pt x="178" y="875"/>
                </a:lnTo>
                <a:lnTo>
                  <a:pt x="178" y="889"/>
                </a:lnTo>
                <a:lnTo>
                  <a:pt x="178" y="889"/>
                </a:lnTo>
                <a:lnTo>
                  <a:pt x="178" y="905"/>
                </a:lnTo>
                <a:lnTo>
                  <a:pt x="180" y="919"/>
                </a:lnTo>
                <a:lnTo>
                  <a:pt x="183" y="947"/>
                </a:lnTo>
                <a:lnTo>
                  <a:pt x="187" y="968"/>
                </a:lnTo>
                <a:lnTo>
                  <a:pt x="190" y="980"/>
                </a:lnTo>
                <a:lnTo>
                  <a:pt x="190" y="980"/>
                </a:lnTo>
                <a:lnTo>
                  <a:pt x="194" y="992"/>
                </a:lnTo>
                <a:lnTo>
                  <a:pt x="194" y="992"/>
                </a:lnTo>
                <a:lnTo>
                  <a:pt x="191" y="998"/>
                </a:lnTo>
                <a:lnTo>
                  <a:pt x="191" y="1005"/>
                </a:lnTo>
                <a:lnTo>
                  <a:pt x="191" y="1014"/>
                </a:lnTo>
                <a:lnTo>
                  <a:pt x="191" y="1014"/>
                </a:lnTo>
                <a:lnTo>
                  <a:pt x="197" y="1037"/>
                </a:lnTo>
                <a:lnTo>
                  <a:pt x="209" y="1077"/>
                </a:lnTo>
                <a:lnTo>
                  <a:pt x="232" y="1146"/>
                </a:lnTo>
                <a:lnTo>
                  <a:pt x="232" y="1146"/>
                </a:lnTo>
                <a:lnTo>
                  <a:pt x="235" y="1156"/>
                </a:lnTo>
                <a:lnTo>
                  <a:pt x="239" y="1164"/>
                </a:lnTo>
                <a:lnTo>
                  <a:pt x="246" y="1178"/>
                </a:lnTo>
                <a:lnTo>
                  <a:pt x="248" y="1184"/>
                </a:lnTo>
                <a:lnTo>
                  <a:pt x="250" y="1191"/>
                </a:lnTo>
                <a:lnTo>
                  <a:pt x="250" y="1197"/>
                </a:lnTo>
                <a:lnTo>
                  <a:pt x="248" y="1203"/>
                </a:lnTo>
                <a:lnTo>
                  <a:pt x="248" y="1203"/>
                </a:lnTo>
                <a:lnTo>
                  <a:pt x="243" y="1210"/>
                </a:lnTo>
                <a:lnTo>
                  <a:pt x="235" y="1216"/>
                </a:lnTo>
                <a:lnTo>
                  <a:pt x="215" y="1231"/>
                </a:lnTo>
                <a:lnTo>
                  <a:pt x="196" y="1244"/>
                </a:lnTo>
                <a:lnTo>
                  <a:pt x="189" y="1250"/>
                </a:lnTo>
                <a:lnTo>
                  <a:pt x="186" y="1255"/>
                </a:lnTo>
                <a:lnTo>
                  <a:pt x="186" y="1255"/>
                </a:lnTo>
                <a:lnTo>
                  <a:pt x="186" y="1258"/>
                </a:lnTo>
                <a:lnTo>
                  <a:pt x="186" y="1261"/>
                </a:lnTo>
                <a:lnTo>
                  <a:pt x="188" y="1264"/>
                </a:lnTo>
                <a:lnTo>
                  <a:pt x="190" y="1266"/>
                </a:lnTo>
                <a:lnTo>
                  <a:pt x="191" y="1267"/>
                </a:lnTo>
                <a:lnTo>
                  <a:pt x="191" y="1267"/>
                </a:lnTo>
                <a:lnTo>
                  <a:pt x="188" y="1268"/>
                </a:lnTo>
                <a:lnTo>
                  <a:pt x="180" y="1273"/>
                </a:lnTo>
                <a:lnTo>
                  <a:pt x="176" y="1276"/>
                </a:lnTo>
                <a:lnTo>
                  <a:pt x="173" y="1280"/>
                </a:lnTo>
                <a:lnTo>
                  <a:pt x="169" y="1284"/>
                </a:lnTo>
                <a:lnTo>
                  <a:pt x="169" y="1289"/>
                </a:lnTo>
                <a:lnTo>
                  <a:pt x="169" y="1289"/>
                </a:lnTo>
                <a:lnTo>
                  <a:pt x="169" y="1291"/>
                </a:lnTo>
                <a:lnTo>
                  <a:pt x="171" y="1295"/>
                </a:lnTo>
                <a:lnTo>
                  <a:pt x="177" y="1299"/>
                </a:lnTo>
                <a:lnTo>
                  <a:pt x="187" y="1303"/>
                </a:lnTo>
                <a:lnTo>
                  <a:pt x="198" y="1307"/>
                </a:lnTo>
                <a:lnTo>
                  <a:pt x="221" y="1310"/>
                </a:lnTo>
                <a:lnTo>
                  <a:pt x="236" y="1313"/>
                </a:lnTo>
                <a:lnTo>
                  <a:pt x="236" y="1313"/>
                </a:lnTo>
                <a:lnTo>
                  <a:pt x="244" y="1310"/>
                </a:lnTo>
                <a:lnTo>
                  <a:pt x="255" y="1308"/>
                </a:lnTo>
                <a:lnTo>
                  <a:pt x="266" y="1306"/>
                </a:lnTo>
                <a:lnTo>
                  <a:pt x="273" y="1304"/>
                </a:lnTo>
                <a:lnTo>
                  <a:pt x="273" y="1304"/>
                </a:lnTo>
                <a:lnTo>
                  <a:pt x="290" y="1306"/>
                </a:lnTo>
                <a:lnTo>
                  <a:pt x="305" y="1306"/>
                </a:lnTo>
                <a:lnTo>
                  <a:pt x="312" y="1304"/>
                </a:lnTo>
                <a:lnTo>
                  <a:pt x="318" y="1303"/>
                </a:lnTo>
                <a:lnTo>
                  <a:pt x="318" y="1303"/>
                </a:lnTo>
                <a:lnTo>
                  <a:pt x="331" y="1299"/>
                </a:lnTo>
                <a:lnTo>
                  <a:pt x="339" y="1294"/>
                </a:lnTo>
                <a:lnTo>
                  <a:pt x="344" y="1289"/>
                </a:lnTo>
                <a:lnTo>
                  <a:pt x="347" y="1286"/>
                </a:lnTo>
                <a:lnTo>
                  <a:pt x="347" y="1286"/>
                </a:lnTo>
                <a:lnTo>
                  <a:pt x="346" y="1279"/>
                </a:lnTo>
                <a:lnTo>
                  <a:pt x="345" y="1267"/>
                </a:lnTo>
                <a:lnTo>
                  <a:pt x="342" y="1253"/>
                </a:lnTo>
                <a:lnTo>
                  <a:pt x="342" y="1253"/>
                </a:lnTo>
                <a:lnTo>
                  <a:pt x="346" y="1251"/>
                </a:lnTo>
                <a:lnTo>
                  <a:pt x="347" y="1250"/>
                </a:lnTo>
                <a:lnTo>
                  <a:pt x="348" y="1248"/>
                </a:lnTo>
                <a:lnTo>
                  <a:pt x="348" y="1248"/>
                </a:lnTo>
                <a:lnTo>
                  <a:pt x="340" y="1207"/>
                </a:lnTo>
                <a:lnTo>
                  <a:pt x="334" y="1176"/>
                </a:lnTo>
                <a:lnTo>
                  <a:pt x="331" y="1153"/>
                </a:lnTo>
                <a:lnTo>
                  <a:pt x="331" y="1153"/>
                </a:lnTo>
                <a:lnTo>
                  <a:pt x="331" y="1145"/>
                </a:lnTo>
                <a:lnTo>
                  <a:pt x="331" y="1136"/>
                </a:lnTo>
                <a:lnTo>
                  <a:pt x="334" y="1116"/>
                </a:lnTo>
                <a:lnTo>
                  <a:pt x="336" y="1097"/>
                </a:lnTo>
                <a:lnTo>
                  <a:pt x="339" y="1083"/>
                </a:lnTo>
                <a:lnTo>
                  <a:pt x="339" y="1083"/>
                </a:lnTo>
                <a:lnTo>
                  <a:pt x="336" y="1063"/>
                </a:lnTo>
                <a:lnTo>
                  <a:pt x="331" y="1032"/>
                </a:lnTo>
                <a:lnTo>
                  <a:pt x="323" y="992"/>
                </a:lnTo>
                <a:lnTo>
                  <a:pt x="323" y="992"/>
                </a:lnTo>
                <a:lnTo>
                  <a:pt x="334" y="1018"/>
                </a:lnTo>
                <a:lnTo>
                  <a:pt x="349" y="1051"/>
                </a:lnTo>
                <a:lnTo>
                  <a:pt x="349" y="1051"/>
                </a:lnTo>
                <a:lnTo>
                  <a:pt x="354" y="1058"/>
                </a:lnTo>
                <a:lnTo>
                  <a:pt x="358" y="1062"/>
                </a:lnTo>
                <a:lnTo>
                  <a:pt x="361" y="1062"/>
                </a:lnTo>
                <a:lnTo>
                  <a:pt x="362" y="1063"/>
                </a:lnTo>
                <a:lnTo>
                  <a:pt x="438" y="1228"/>
                </a:lnTo>
                <a:lnTo>
                  <a:pt x="438" y="1228"/>
                </a:lnTo>
                <a:lnTo>
                  <a:pt x="425" y="1249"/>
                </a:lnTo>
                <a:lnTo>
                  <a:pt x="415" y="1267"/>
                </a:lnTo>
                <a:lnTo>
                  <a:pt x="412" y="1273"/>
                </a:lnTo>
                <a:lnTo>
                  <a:pt x="411" y="1277"/>
                </a:lnTo>
                <a:lnTo>
                  <a:pt x="411" y="1277"/>
                </a:lnTo>
                <a:lnTo>
                  <a:pt x="412" y="1282"/>
                </a:lnTo>
                <a:lnTo>
                  <a:pt x="414" y="1286"/>
                </a:lnTo>
                <a:lnTo>
                  <a:pt x="417" y="1288"/>
                </a:lnTo>
                <a:lnTo>
                  <a:pt x="417" y="1288"/>
                </a:lnTo>
                <a:lnTo>
                  <a:pt x="401" y="1300"/>
                </a:lnTo>
                <a:lnTo>
                  <a:pt x="392" y="1309"/>
                </a:lnTo>
                <a:lnTo>
                  <a:pt x="388" y="1314"/>
                </a:lnTo>
                <a:lnTo>
                  <a:pt x="387" y="1317"/>
                </a:lnTo>
                <a:lnTo>
                  <a:pt x="387" y="1317"/>
                </a:lnTo>
                <a:lnTo>
                  <a:pt x="388" y="1321"/>
                </a:lnTo>
                <a:lnTo>
                  <a:pt x="392" y="1326"/>
                </a:lnTo>
                <a:lnTo>
                  <a:pt x="398" y="1330"/>
                </a:lnTo>
                <a:lnTo>
                  <a:pt x="405" y="1335"/>
                </a:lnTo>
                <a:lnTo>
                  <a:pt x="413" y="1339"/>
                </a:lnTo>
                <a:lnTo>
                  <a:pt x="423" y="1342"/>
                </a:lnTo>
                <a:lnTo>
                  <a:pt x="431" y="1345"/>
                </a:lnTo>
                <a:lnTo>
                  <a:pt x="439" y="1345"/>
                </a:lnTo>
                <a:lnTo>
                  <a:pt x="439" y="1345"/>
                </a:lnTo>
                <a:lnTo>
                  <a:pt x="444" y="1343"/>
                </a:lnTo>
                <a:lnTo>
                  <a:pt x="448" y="1342"/>
                </a:lnTo>
                <a:lnTo>
                  <a:pt x="460" y="1336"/>
                </a:lnTo>
                <a:lnTo>
                  <a:pt x="472" y="1328"/>
                </a:lnTo>
                <a:lnTo>
                  <a:pt x="484" y="1319"/>
                </a:lnTo>
                <a:lnTo>
                  <a:pt x="504" y="1302"/>
                </a:lnTo>
                <a:lnTo>
                  <a:pt x="516" y="1294"/>
                </a:lnTo>
                <a:lnTo>
                  <a:pt x="516" y="1294"/>
                </a:lnTo>
                <a:lnTo>
                  <a:pt x="526" y="1288"/>
                </a:lnTo>
                <a:lnTo>
                  <a:pt x="532" y="1283"/>
                </a:lnTo>
                <a:lnTo>
                  <a:pt x="537" y="1279"/>
                </a:lnTo>
                <a:lnTo>
                  <a:pt x="537" y="1279"/>
                </a:lnTo>
                <a:close/>
                <a:moveTo>
                  <a:pt x="605" y="1229"/>
                </a:moveTo>
                <a:lnTo>
                  <a:pt x="605" y="1229"/>
                </a:lnTo>
                <a:lnTo>
                  <a:pt x="604" y="1233"/>
                </a:lnTo>
                <a:lnTo>
                  <a:pt x="603" y="1237"/>
                </a:lnTo>
                <a:lnTo>
                  <a:pt x="598" y="1242"/>
                </a:lnTo>
                <a:lnTo>
                  <a:pt x="598" y="1242"/>
                </a:lnTo>
                <a:lnTo>
                  <a:pt x="593" y="1250"/>
                </a:lnTo>
                <a:lnTo>
                  <a:pt x="591" y="1251"/>
                </a:lnTo>
                <a:lnTo>
                  <a:pt x="586" y="1251"/>
                </a:lnTo>
                <a:lnTo>
                  <a:pt x="586" y="1251"/>
                </a:lnTo>
                <a:lnTo>
                  <a:pt x="575" y="1251"/>
                </a:lnTo>
                <a:lnTo>
                  <a:pt x="569" y="1250"/>
                </a:lnTo>
                <a:lnTo>
                  <a:pt x="593" y="1228"/>
                </a:lnTo>
                <a:lnTo>
                  <a:pt x="605" y="1229"/>
                </a:lnTo>
                <a:close/>
                <a:moveTo>
                  <a:pt x="619" y="1224"/>
                </a:moveTo>
                <a:lnTo>
                  <a:pt x="619" y="1224"/>
                </a:lnTo>
                <a:lnTo>
                  <a:pt x="618" y="1228"/>
                </a:lnTo>
                <a:lnTo>
                  <a:pt x="617" y="1231"/>
                </a:lnTo>
                <a:lnTo>
                  <a:pt x="615" y="1236"/>
                </a:lnTo>
                <a:lnTo>
                  <a:pt x="615" y="1236"/>
                </a:lnTo>
                <a:lnTo>
                  <a:pt x="608" y="1243"/>
                </a:lnTo>
                <a:lnTo>
                  <a:pt x="603" y="1247"/>
                </a:lnTo>
                <a:lnTo>
                  <a:pt x="619" y="12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3E17950D-732F-4A50-A1DA-3177AA3F173E}"/>
              </a:ext>
            </a:extLst>
          </p:cNvPr>
          <p:cNvSpPr>
            <a:spLocks noEditPoints="1"/>
          </p:cNvSpPr>
          <p:nvPr/>
        </p:nvSpPr>
        <p:spPr bwMode="auto">
          <a:xfrm>
            <a:off x="2755949" y="818709"/>
            <a:ext cx="546694" cy="1690565"/>
          </a:xfrm>
          <a:custGeom>
            <a:avLst/>
            <a:gdLst>
              <a:gd name="T0" fmla="*/ 129 w 444"/>
              <a:gd name="T1" fmla="*/ 673 h 1373"/>
              <a:gd name="T2" fmla="*/ 42 w 444"/>
              <a:gd name="T3" fmla="*/ 773 h 1373"/>
              <a:gd name="T4" fmla="*/ 20 w 444"/>
              <a:gd name="T5" fmla="*/ 841 h 1373"/>
              <a:gd name="T6" fmla="*/ 35 w 444"/>
              <a:gd name="T7" fmla="*/ 965 h 1373"/>
              <a:gd name="T8" fmla="*/ 56 w 444"/>
              <a:gd name="T9" fmla="*/ 1025 h 1373"/>
              <a:gd name="T10" fmla="*/ 63 w 444"/>
              <a:gd name="T11" fmla="*/ 1060 h 1373"/>
              <a:gd name="T12" fmla="*/ 77 w 444"/>
              <a:gd name="T13" fmla="*/ 1255 h 1373"/>
              <a:gd name="T14" fmla="*/ 24 w 444"/>
              <a:gd name="T15" fmla="*/ 1315 h 1373"/>
              <a:gd name="T16" fmla="*/ 95 w 444"/>
              <a:gd name="T17" fmla="*/ 1343 h 1373"/>
              <a:gd name="T18" fmla="*/ 184 w 444"/>
              <a:gd name="T19" fmla="*/ 1321 h 1373"/>
              <a:gd name="T20" fmla="*/ 137 w 444"/>
              <a:gd name="T21" fmla="*/ 1360 h 1373"/>
              <a:gd name="T22" fmla="*/ 267 w 444"/>
              <a:gd name="T23" fmla="*/ 1373 h 1373"/>
              <a:gd name="T24" fmla="*/ 349 w 444"/>
              <a:gd name="T25" fmla="*/ 1345 h 1373"/>
              <a:gd name="T26" fmla="*/ 349 w 444"/>
              <a:gd name="T27" fmla="*/ 1271 h 1373"/>
              <a:gd name="T28" fmla="*/ 368 w 444"/>
              <a:gd name="T29" fmla="*/ 1115 h 1373"/>
              <a:gd name="T30" fmla="*/ 338 w 444"/>
              <a:gd name="T31" fmla="*/ 974 h 1373"/>
              <a:gd name="T32" fmla="*/ 377 w 444"/>
              <a:gd name="T33" fmla="*/ 762 h 1373"/>
              <a:gd name="T34" fmla="*/ 397 w 444"/>
              <a:gd name="T35" fmla="*/ 644 h 1373"/>
              <a:gd name="T36" fmla="*/ 421 w 444"/>
              <a:gd name="T37" fmla="*/ 467 h 1373"/>
              <a:gd name="T38" fmla="*/ 444 w 444"/>
              <a:gd name="T39" fmla="*/ 368 h 1373"/>
              <a:gd name="T40" fmla="*/ 414 w 444"/>
              <a:gd name="T41" fmla="*/ 274 h 1373"/>
              <a:gd name="T42" fmla="*/ 333 w 444"/>
              <a:gd name="T43" fmla="*/ 205 h 1373"/>
              <a:gd name="T44" fmla="*/ 345 w 444"/>
              <a:gd name="T45" fmla="*/ 164 h 1373"/>
              <a:gd name="T46" fmla="*/ 352 w 444"/>
              <a:gd name="T47" fmla="*/ 59 h 1373"/>
              <a:gd name="T48" fmla="*/ 322 w 444"/>
              <a:gd name="T49" fmla="*/ 13 h 1373"/>
              <a:gd name="T50" fmla="*/ 267 w 444"/>
              <a:gd name="T51" fmla="*/ 13 h 1373"/>
              <a:gd name="T52" fmla="*/ 227 w 444"/>
              <a:gd name="T53" fmla="*/ 6 h 1373"/>
              <a:gd name="T54" fmla="*/ 188 w 444"/>
              <a:gd name="T55" fmla="*/ 18 h 1373"/>
              <a:gd name="T56" fmla="*/ 155 w 444"/>
              <a:gd name="T57" fmla="*/ 65 h 1373"/>
              <a:gd name="T58" fmla="*/ 142 w 444"/>
              <a:gd name="T59" fmla="*/ 114 h 1373"/>
              <a:gd name="T60" fmla="*/ 148 w 444"/>
              <a:gd name="T61" fmla="*/ 156 h 1373"/>
              <a:gd name="T62" fmla="*/ 164 w 444"/>
              <a:gd name="T63" fmla="*/ 205 h 1373"/>
              <a:gd name="T64" fmla="*/ 112 w 444"/>
              <a:gd name="T65" fmla="*/ 271 h 1373"/>
              <a:gd name="T66" fmla="*/ 122 w 444"/>
              <a:gd name="T67" fmla="*/ 363 h 1373"/>
              <a:gd name="T68" fmla="*/ 22 w 444"/>
              <a:gd name="T69" fmla="*/ 644 h 1373"/>
              <a:gd name="T70" fmla="*/ 0 w 444"/>
              <a:gd name="T71" fmla="*/ 729 h 1373"/>
              <a:gd name="T72" fmla="*/ 38 w 444"/>
              <a:gd name="T73" fmla="*/ 761 h 1373"/>
              <a:gd name="T74" fmla="*/ 38 w 444"/>
              <a:gd name="T75" fmla="*/ 743 h 1373"/>
              <a:gd name="T76" fmla="*/ 24 w 444"/>
              <a:gd name="T77" fmla="*/ 723 h 1373"/>
              <a:gd name="T78" fmla="*/ 44 w 444"/>
              <a:gd name="T79" fmla="*/ 710 h 1373"/>
              <a:gd name="T80" fmla="*/ 58 w 444"/>
              <a:gd name="T81" fmla="*/ 725 h 1373"/>
              <a:gd name="T82" fmla="*/ 65 w 444"/>
              <a:gd name="T83" fmla="*/ 642 h 1373"/>
              <a:gd name="T84" fmla="*/ 127 w 444"/>
              <a:gd name="T85" fmla="*/ 557 h 1373"/>
              <a:gd name="T86" fmla="*/ 216 w 444"/>
              <a:gd name="T87" fmla="*/ 1024 h 1373"/>
              <a:gd name="T88" fmla="*/ 224 w 444"/>
              <a:gd name="T89" fmla="*/ 1073 h 1373"/>
              <a:gd name="T90" fmla="*/ 232 w 444"/>
              <a:gd name="T91" fmla="*/ 1148 h 1373"/>
              <a:gd name="T92" fmla="*/ 236 w 444"/>
              <a:gd name="T93" fmla="*/ 1283 h 1373"/>
              <a:gd name="T94" fmla="*/ 230 w 444"/>
              <a:gd name="T95" fmla="*/ 1241 h 1373"/>
              <a:gd name="T96" fmla="*/ 204 w 444"/>
              <a:gd name="T97" fmla="*/ 1067 h 1373"/>
              <a:gd name="T98" fmla="*/ 164 w 444"/>
              <a:gd name="T99" fmla="*/ 982 h 1373"/>
              <a:gd name="T100" fmla="*/ 171 w 444"/>
              <a:gd name="T101" fmla="*/ 938 h 1373"/>
              <a:gd name="T102" fmla="*/ 195 w 444"/>
              <a:gd name="T103" fmla="*/ 127 h 1373"/>
              <a:gd name="T104" fmla="*/ 175 w 444"/>
              <a:gd name="T105" fmla="*/ 143 h 1373"/>
              <a:gd name="T106" fmla="*/ 154 w 444"/>
              <a:gd name="T107" fmla="*/ 117 h 1373"/>
              <a:gd name="T108" fmla="*/ 158 w 444"/>
              <a:gd name="T109" fmla="*/ 96 h 1373"/>
              <a:gd name="T110" fmla="*/ 157 w 444"/>
              <a:gd name="T111" fmla="*/ 142 h 1373"/>
              <a:gd name="T112" fmla="*/ 162 w 444"/>
              <a:gd name="T113" fmla="*/ 123 h 1373"/>
              <a:gd name="T114" fmla="*/ 222 w 444"/>
              <a:gd name="T115" fmla="*/ 19 h 1373"/>
              <a:gd name="T116" fmla="*/ 329 w 444"/>
              <a:gd name="T117" fmla="*/ 22 h 1373"/>
              <a:gd name="T118" fmla="*/ 180 w 444"/>
              <a:gd name="T119" fmla="*/ 105 h 1373"/>
              <a:gd name="T120" fmla="*/ 173 w 444"/>
              <a:gd name="T121" fmla="*/ 105 h 1373"/>
              <a:gd name="T122" fmla="*/ 158 w 444"/>
              <a:gd name="T123" fmla="*/ 157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4" h="1373">
                <a:moveTo>
                  <a:pt x="127" y="557"/>
                </a:moveTo>
                <a:lnTo>
                  <a:pt x="127" y="557"/>
                </a:lnTo>
                <a:lnTo>
                  <a:pt x="128" y="594"/>
                </a:lnTo>
                <a:lnTo>
                  <a:pt x="129" y="639"/>
                </a:lnTo>
                <a:lnTo>
                  <a:pt x="129" y="639"/>
                </a:lnTo>
                <a:lnTo>
                  <a:pt x="129" y="644"/>
                </a:lnTo>
                <a:lnTo>
                  <a:pt x="131" y="649"/>
                </a:lnTo>
                <a:lnTo>
                  <a:pt x="135" y="657"/>
                </a:lnTo>
                <a:lnTo>
                  <a:pt x="141" y="666"/>
                </a:lnTo>
                <a:lnTo>
                  <a:pt x="141" y="666"/>
                </a:lnTo>
                <a:lnTo>
                  <a:pt x="129" y="673"/>
                </a:lnTo>
                <a:lnTo>
                  <a:pt x="121" y="681"/>
                </a:lnTo>
                <a:lnTo>
                  <a:pt x="117" y="684"/>
                </a:lnTo>
                <a:lnTo>
                  <a:pt x="116" y="686"/>
                </a:lnTo>
                <a:lnTo>
                  <a:pt x="116" y="686"/>
                </a:lnTo>
                <a:lnTo>
                  <a:pt x="101" y="747"/>
                </a:lnTo>
                <a:lnTo>
                  <a:pt x="101" y="747"/>
                </a:lnTo>
                <a:lnTo>
                  <a:pt x="86" y="754"/>
                </a:lnTo>
                <a:lnTo>
                  <a:pt x="65" y="763"/>
                </a:lnTo>
                <a:lnTo>
                  <a:pt x="65" y="763"/>
                </a:lnTo>
                <a:lnTo>
                  <a:pt x="56" y="767"/>
                </a:lnTo>
                <a:lnTo>
                  <a:pt x="42" y="773"/>
                </a:lnTo>
                <a:lnTo>
                  <a:pt x="29" y="780"/>
                </a:lnTo>
                <a:lnTo>
                  <a:pt x="24" y="783"/>
                </a:lnTo>
                <a:lnTo>
                  <a:pt x="19" y="787"/>
                </a:lnTo>
                <a:lnTo>
                  <a:pt x="19" y="787"/>
                </a:lnTo>
                <a:lnTo>
                  <a:pt x="16" y="795"/>
                </a:lnTo>
                <a:lnTo>
                  <a:pt x="13" y="802"/>
                </a:lnTo>
                <a:lnTo>
                  <a:pt x="12" y="811"/>
                </a:lnTo>
                <a:lnTo>
                  <a:pt x="13" y="823"/>
                </a:lnTo>
                <a:lnTo>
                  <a:pt x="13" y="823"/>
                </a:lnTo>
                <a:lnTo>
                  <a:pt x="16" y="832"/>
                </a:lnTo>
                <a:lnTo>
                  <a:pt x="20" y="841"/>
                </a:lnTo>
                <a:lnTo>
                  <a:pt x="31" y="861"/>
                </a:lnTo>
                <a:lnTo>
                  <a:pt x="43" y="878"/>
                </a:lnTo>
                <a:lnTo>
                  <a:pt x="48" y="883"/>
                </a:lnTo>
                <a:lnTo>
                  <a:pt x="48" y="883"/>
                </a:lnTo>
                <a:lnTo>
                  <a:pt x="40" y="909"/>
                </a:lnTo>
                <a:lnTo>
                  <a:pt x="36" y="929"/>
                </a:lnTo>
                <a:lnTo>
                  <a:pt x="33" y="944"/>
                </a:lnTo>
                <a:lnTo>
                  <a:pt x="33" y="944"/>
                </a:lnTo>
                <a:lnTo>
                  <a:pt x="32" y="951"/>
                </a:lnTo>
                <a:lnTo>
                  <a:pt x="32" y="955"/>
                </a:lnTo>
                <a:lnTo>
                  <a:pt x="35" y="965"/>
                </a:lnTo>
                <a:lnTo>
                  <a:pt x="35" y="965"/>
                </a:lnTo>
                <a:lnTo>
                  <a:pt x="37" y="982"/>
                </a:lnTo>
                <a:lnTo>
                  <a:pt x="40" y="992"/>
                </a:lnTo>
                <a:lnTo>
                  <a:pt x="44" y="1001"/>
                </a:lnTo>
                <a:lnTo>
                  <a:pt x="44" y="1001"/>
                </a:lnTo>
                <a:lnTo>
                  <a:pt x="49" y="1008"/>
                </a:lnTo>
                <a:lnTo>
                  <a:pt x="52" y="1013"/>
                </a:lnTo>
                <a:lnTo>
                  <a:pt x="56" y="1019"/>
                </a:lnTo>
                <a:lnTo>
                  <a:pt x="56" y="1021"/>
                </a:lnTo>
                <a:lnTo>
                  <a:pt x="56" y="1025"/>
                </a:lnTo>
                <a:lnTo>
                  <a:pt x="56" y="1025"/>
                </a:lnTo>
                <a:lnTo>
                  <a:pt x="55" y="1031"/>
                </a:lnTo>
                <a:lnTo>
                  <a:pt x="53" y="1033"/>
                </a:lnTo>
                <a:lnTo>
                  <a:pt x="52" y="1036"/>
                </a:lnTo>
                <a:lnTo>
                  <a:pt x="55" y="1044"/>
                </a:lnTo>
                <a:lnTo>
                  <a:pt x="55" y="1044"/>
                </a:lnTo>
                <a:lnTo>
                  <a:pt x="58" y="1052"/>
                </a:lnTo>
                <a:lnTo>
                  <a:pt x="62" y="1057"/>
                </a:lnTo>
                <a:lnTo>
                  <a:pt x="63" y="1059"/>
                </a:lnTo>
                <a:lnTo>
                  <a:pt x="64" y="1060"/>
                </a:lnTo>
                <a:lnTo>
                  <a:pt x="64" y="1060"/>
                </a:lnTo>
                <a:lnTo>
                  <a:pt x="63" y="1060"/>
                </a:lnTo>
                <a:lnTo>
                  <a:pt x="61" y="1059"/>
                </a:lnTo>
                <a:lnTo>
                  <a:pt x="61" y="1060"/>
                </a:lnTo>
                <a:lnTo>
                  <a:pt x="61" y="1064"/>
                </a:lnTo>
                <a:lnTo>
                  <a:pt x="65" y="1077"/>
                </a:lnTo>
                <a:lnTo>
                  <a:pt x="65" y="1077"/>
                </a:lnTo>
                <a:lnTo>
                  <a:pt x="124" y="1238"/>
                </a:lnTo>
                <a:lnTo>
                  <a:pt x="124" y="1238"/>
                </a:lnTo>
                <a:lnTo>
                  <a:pt x="118" y="1240"/>
                </a:lnTo>
                <a:lnTo>
                  <a:pt x="103" y="1244"/>
                </a:lnTo>
                <a:lnTo>
                  <a:pt x="85" y="1250"/>
                </a:lnTo>
                <a:lnTo>
                  <a:pt x="77" y="1255"/>
                </a:lnTo>
                <a:lnTo>
                  <a:pt x="71" y="1258"/>
                </a:lnTo>
                <a:lnTo>
                  <a:pt x="71" y="1258"/>
                </a:lnTo>
                <a:lnTo>
                  <a:pt x="68" y="1263"/>
                </a:lnTo>
                <a:lnTo>
                  <a:pt x="64" y="1269"/>
                </a:lnTo>
                <a:lnTo>
                  <a:pt x="59" y="1279"/>
                </a:lnTo>
                <a:lnTo>
                  <a:pt x="58" y="1287"/>
                </a:lnTo>
                <a:lnTo>
                  <a:pt x="57" y="1290"/>
                </a:lnTo>
                <a:lnTo>
                  <a:pt x="57" y="1290"/>
                </a:lnTo>
                <a:lnTo>
                  <a:pt x="39" y="1301"/>
                </a:lnTo>
                <a:lnTo>
                  <a:pt x="28" y="1310"/>
                </a:lnTo>
                <a:lnTo>
                  <a:pt x="24" y="1315"/>
                </a:lnTo>
                <a:lnTo>
                  <a:pt x="23" y="1320"/>
                </a:lnTo>
                <a:lnTo>
                  <a:pt x="23" y="1320"/>
                </a:lnTo>
                <a:lnTo>
                  <a:pt x="23" y="1322"/>
                </a:lnTo>
                <a:lnTo>
                  <a:pt x="24" y="1324"/>
                </a:lnTo>
                <a:lnTo>
                  <a:pt x="26" y="1327"/>
                </a:lnTo>
                <a:lnTo>
                  <a:pt x="30" y="1329"/>
                </a:lnTo>
                <a:lnTo>
                  <a:pt x="48" y="1335"/>
                </a:lnTo>
                <a:lnTo>
                  <a:pt x="48" y="1335"/>
                </a:lnTo>
                <a:lnTo>
                  <a:pt x="59" y="1339"/>
                </a:lnTo>
                <a:lnTo>
                  <a:pt x="74" y="1341"/>
                </a:lnTo>
                <a:lnTo>
                  <a:pt x="95" y="1343"/>
                </a:lnTo>
                <a:lnTo>
                  <a:pt x="95" y="1343"/>
                </a:lnTo>
                <a:lnTo>
                  <a:pt x="104" y="1343"/>
                </a:lnTo>
                <a:lnTo>
                  <a:pt x="117" y="1343"/>
                </a:lnTo>
                <a:lnTo>
                  <a:pt x="117" y="1343"/>
                </a:lnTo>
                <a:lnTo>
                  <a:pt x="125" y="1341"/>
                </a:lnTo>
                <a:lnTo>
                  <a:pt x="136" y="1336"/>
                </a:lnTo>
                <a:lnTo>
                  <a:pt x="145" y="1332"/>
                </a:lnTo>
                <a:lnTo>
                  <a:pt x="154" y="1328"/>
                </a:lnTo>
                <a:lnTo>
                  <a:pt x="154" y="1328"/>
                </a:lnTo>
                <a:lnTo>
                  <a:pt x="184" y="1321"/>
                </a:lnTo>
                <a:lnTo>
                  <a:pt x="184" y="1321"/>
                </a:lnTo>
                <a:lnTo>
                  <a:pt x="181" y="1324"/>
                </a:lnTo>
                <a:lnTo>
                  <a:pt x="178" y="1329"/>
                </a:lnTo>
                <a:lnTo>
                  <a:pt x="178" y="1329"/>
                </a:lnTo>
                <a:lnTo>
                  <a:pt x="158" y="1339"/>
                </a:lnTo>
                <a:lnTo>
                  <a:pt x="144" y="1346"/>
                </a:lnTo>
                <a:lnTo>
                  <a:pt x="140" y="1349"/>
                </a:lnTo>
                <a:lnTo>
                  <a:pt x="136" y="1352"/>
                </a:lnTo>
                <a:lnTo>
                  <a:pt x="136" y="1352"/>
                </a:lnTo>
                <a:lnTo>
                  <a:pt x="136" y="1354"/>
                </a:lnTo>
                <a:lnTo>
                  <a:pt x="136" y="1358"/>
                </a:lnTo>
                <a:lnTo>
                  <a:pt x="137" y="1360"/>
                </a:lnTo>
                <a:lnTo>
                  <a:pt x="141" y="1362"/>
                </a:lnTo>
                <a:lnTo>
                  <a:pt x="148" y="1367"/>
                </a:lnTo>
                <a:lnTo>
                  <a:pt x="151" y="1369"/>
                </a:lnTo>
                <a:lnTo>
                  <a:pt x="156" y="1370"/>
                </a:lnTo>
                <a:lnTo>
                  <a:pt x="156" y="1370"/>
                </a:lnTo>
                <a:lnTo>
                  <a:pt x="182" y="1370"/>
                </a:lnTo>
                <a:lnTo>
                  <a:pt x="207" y="1372"/>
                </a:lnTo>
                <a:lnTo>
                  <a:pt x="207" y="1372"/>
                </a:lnTo>
                <a:lnTo>
                  <a:pt x="235" y="1373"/>
                </a:lnTo>
                <a:lnTo>
                  <a:pt x="252" y="1373"/>
                </a:lnTo>
                <a:lnTo>
                  <a:pt x="267" y="1373"/>
                </a:lnTo>
                <a:lnTo>
                  <a:pt x="267" y="1373"/>
                </a:lnTo>
                <a:lnTo>
                  <a:pt x="285" y="1370"/>
                </a:lnTo>
                <a:lnTo>
                  <a:pt x="306" y="1367"/>
                </a:lnTo>
                <a:lnTo>
                  <a:pt x="326" y="1362"/>
                </a:lnTo>
                <a:lnTo>
                  <a:pt x="333" y="1360"/>
                </a:lnTo>
                <a:lnTo>
                  <a:pt x="338" y="1358"/>
                </a:lnTo>
                <a:lnTo>
                  <a:pt x="338" y="1358"/>
                </a:lnTo>
                <a:lnTo>
                  <a:pt x="345" y="1354"/>
                </a:lnTo>
                <a:lnTo>
                  <a:pt x="348" y="1352"/>
                </a:lnTo>
                <a:lnTo>
                  <a:pt x="349" y="1349"/>
                </a:lnTo>
                <a:lnTo>
                  <a:pt x="349" y="1345"/>
                </a:lnTo>
                <a:lnTo>
                  <a:pt x="349" y="1345"/>
                </a:lnTo>
                <a:lnTo>
                  <a:pt x="347" y="1339"/>
                </a:lnTo>
                <a:lnTo>
                  <a:pt x="347" y="1333"/>
                </a:lnTo>
                <a:lnTo>
                  <a:pt x="347" y="1327"/>
                </a:lnTo>
                <a:lnTo>
                  <a:pt x="347" y="1327"/>
                </a:lnTo>
                <a:lnTo>
                  <a:pt x="349" y="1326"/>
                </a:lnTo>
                <a:lnTo>
                  <a:pt x="351" y="1323"/>
                </a:lnTo>
                <a:lnTo>
                  <a:pt x="352" y="1321"/>
                </a:lnTo>
                <a:lnTo>
                  <a:pt x="352" y="1321"/>
                </a:lnTo>
                <a:lnTo>
                  <a:pt x="349" y="1271"/>
                </a:lnTo>
                <a:lnTo>
                  <a:pt x="349" y="1271"/>
                </a:lnTo>
                <a:lnTo>
                  <a:pt x="349" y="1256"/>
                </a:lnTo>
                <a:lnTo>
                  <a:pt x="351" y="1243"/>
                </a:lnTo>
                <a:lnTo>
                  <a:pt x="351" y="1243"/>
                </a:lnTo>
                <a:lnTo>
                  <a:pt x="358" y="1214"/>
                </a:lnTo>
                <a:lnTo>
                  <a:pt x="364" y="1190"/>
                </a:lnTo>
                <a:lnTo>
                  <a:pt x="367" y="1170"/>
                </a:lnTo>
                <a:lnTo>
                  <a:pt x="367" y="1170"/>
                </a:lnTo>
                <a:lnTo>
                  <a:pt x="368" y="1156"/>
                </a:lnTo>
                <a:lnTo>
                  <a:pt x="368" y="1139"/>
                </a:lnTo>
                <a:lnTo>
                  <a:pt x="368" y="1115"/>
                </a:lnTo>
                <a:lnTo>
                  <a:pt x="368" y="1115"/>
                </a:lnTo>
                <a:lnTo>
                  <a:pt x="367" y="1105"/>
                </a:lnTo>
                <a:lnTo>
                  <a:pt x="364" y="1093"/>
                </a:lnTo>
                <a:lnTo>
                  <a:pt x="360" y="1077"/>
                </a:lnTo>
                <a:lnTo>
                  <a:pt x="360" y="1077"/>
                </a:lnTo>
                <a:lnTo>
                  <a:pt x="355" y="1050"/>
                </a:lnTo>
                <a:lnTo>
                  <a:pt x="352" y="1030"/>
                </a:lnTo>
                <a:lnTo>
                  <a:pt x="348" y="1014"/>
                </a:lnTo>
                <a:lnTo>
                  <a:pt x="348" y="1014"/>
                </a:lnTo>
                <a:lnTo>
                  <a:pt x="345" y="1004"/>
                </a:lnTo>
                <a:lnTo>
                  <a:pt x="342" y="993"/>
                </a:lnTo>
                <a:lnTo>
                  <a:pt x="338" y="974"/>
                </a:lnTo>
                <a:lnTo>
                  <a:pt x="338" y="974"/>
                </a:lnTo>
                <a:lnTo>
                  <a:pt x="329" y="947"/>
                </a:lnTo>
                <a:lnTo>
                  <a:pt x="329" y="947"/>
                </a:lnTo>
                <a:lnTo>
                  <a:pt x="338" y="911"/>
                </a:lnTo>
                <a:lnTo>
                  <a:pt x="352" y="855"/>
                </a:lnTo>
                <a:lnTo>
                  <a:pt x="352" y="855"/>
                </a:lnTo>
                <a:lnTo>
                  <a:pt x="364" y="811"/>
                </a:lnTo>
                <a:lnTo>
                  <a:pt x="373" y="780"/>
                </a:lnTo>
                <a:lnTo>
                  <a:pt x="373" y="780"/>
                </a:lnTo>
                <a:lnTo>
                  <a:pt x="375" y="770"/>
                </a:lnTo>
                <a:lnTo>
                  <a:pt x="377" y="762"/>
                </a:lnTo>
                <a:lnTo>
                  <a:pt x="377" y="762"/>
                </a:lnTo>
                <a:lnTo>
                  <a:pt x="379" y="753"/>
                </a:lnTo>
                <a:lnTo>
                  <a:pt x="384" y="736"/>
                </a:lnTo>
                <a:lnTo>
                  <a:pt x="388" y="716"/>
                </a:lnTo>
                <a:lnTo>
                  <a:pt x="391" y="705"/>
                </a:lnTo>
                <a:lnTo>
                  <a:pt x="392" y="697"/>
                </a:lnTo>
                <a:lnTo>
                  <a:pt x="392" y="697"/>
                </a:lnTo>
                <a:lnTo>
                  <a:pt x="394" y="681"/>
                </a:lnTo>
                <a:lnTo>
                  <a:pt x="397" y="665"/>
                </a:lnTo>
                <a:lnTo>
                  <a:pt x="398" y="651"/>
                </a:lnTo>
                <a:lnTo>
                  <a:pt x="397" y="644"/>
                </a:lnTo>
                <a:lnTo>
                  <a:pt x="395" y="638"/>
                </a:lnTo>
                <a:lnTo>
                  <a:pt x="395" y="638"/>
                </a:lnTo>
                <a:lnTo>
                  <a:pt x="385" y="606"/>
                </a:lnTo>
                <a:lnTo>
                  <a:pt x="385" y="606"/>
                </a:lnTo>
                <a:lnTo>
                  <a:pt x="379" y="590"/>
                </a:lnTo>
                <a:lnTo>
                  <a:pt x="375" y="579"/>
                </a:lnTo>
                <a:lnTo>
                  <a:pt x="410" y="474"/>
                </a:lnTo>
                <a:lnTo>
                  <a:pt x="410" y="474"/>
                </a:lnTo>
                <a:lnTo>
                  <a:pt x="415" y="472"/>
                </a:lnTo>
                <a:lnTo>
                  <a:pt x="419" y="469"/>
                </a:lnTo>
                <a:lnTo>
                  <a:pt x="421" y="467"/>
                </a:lnTo>
                <a:lnTo>
                  <a:pt x="421" y="467"/>
                </a:lnTo>
                <a:lnTo>
                  <a:pt x="421" y="461"/>
                </a:lnTo>
                <a:lnTo>
                  <a:pt x="420" y="453"/>
                </a:lnTo>
                <a:lnTo>
                  <a:pt x="418" y="439"/>
                </a:lnTo>
                <a:lnTo>
                  <a:pt x="418" y="439"/>
                </a:lnTo>
                <a:lnTo>
                  <a:pt x="421" y="428"/>
                </a:lnTo>
                <a:lnTo>
                  <a:pt x="431" y="407"/>
                </a:lnTo>
                <a:lnTo>
                  <a:pt x="439" y="385"/>
                </a:lnTo>
                <a:lnTo>
                  <a:pt x="443" y="374"/>
                </a:lnTo>
                <a:lnTo>
                  <a:pt x="444" y="368"/>
                </a:lnTo>
                <a:lnTo>
                  <a:pt x="444" y="368"/>
                </a:lnTo>
                <a:lnTo>
                  <a:pt x="443" y="356"/>
                </a:lnTo>
                <a:lnTo>
                  <a:pt x="440" y="342"/>
                </a:lnTo>
                <a:lnTo>
                  <a:pt x="437" y="327"/>
                </a:lnTo>
                <a:lnTo>
                  <a:pt x="432" y="313"/>
                </a:lnTo>
                <a:lnTo>
                  <a:pt x="432" y="313"/>
                </a:lnTo>
                <a:lnTo>
                  <a:pt x="426" y="300"/>
                </a:lnTo>
                <a:lnTo>
                  <a:pt x="420" y="289"/>
                </a:lnTo>
                <a:lnTo>
                  <a:pt x="414" y="281"/>
                </a:lnTo>
                <a:lnTo>
                  <a:pt x="414" y="281"/>
                </a:lnTo>
                <a:lnTo>
                  <a:pt x="414" y="277"/>
                </a:lnTo>
                <a:lnTo>
                  <a:pt x="414" y="274"/>
                </a:lnTo>
                <a:lnTo>
                  <a:pt x="413" y="269"/>
                </a:lnTo>
                <a:lnTo>
                  <a:pt x="413" y="269"/>
                </a:lnTo>
                <a:lnTo>
                  <a:pt x="410" y="265"/>
                </a:lnTo>
                <a:lnTo>
                  <a:pt x="406" y="261"/>
                </a:lnTo>
                <a:lnTo>
                  <a:pt x="395" y="252"/>
                </a:lnTo>
                <a:lnTo>
                  <a:pt x="378" y="241"/>
                </a:lnTo>
                <a:lnTo>
                  <a:pt x="378" y="241"/>
                </a:lnTo>
                <a:lnTo>
                  <a:pt x="367" y="236"/>
                </a:lnTo>
                <a:lnTo>
                  <a:pt x="359" y="232"/>
                </a:lnTo>
                <a:lnTo>
                  <a:pt x="353" y="227"/>
                </a:lnTo>
                <a:lnTo>
                  <a:pt x="333" y="205"/>
                </a:lnTo>
                <a:lnTo>
                  <a:pt x="333" y="205"/>
                </a:lnTo>
                <a:lnTo>
                  <a:pt x="329" y="198"/>
                </a:lnTo>
                <a:lnTo>
                  <a:pt x="327" y="192"/>
                </a:lnTo>
                <a:lnTo>
                  <a:pt x="326" y="186"/>
                </a:lnTo>
                <a:lnTo>
                  <a:pt x="326" y="186"/>
                </a:lnTo>
                <a:lnTo>
                  <a:pt x="327" y="172"/>
                </a:lnTo>
                <a:lnTo>
                  <a:pt x="328" y="163"/>
                </a:lnTo>
                <a:lnTo>
                  <a:pt x="328" y="163"/>
                </a:lnTo>
                <a:lnTo>
                  <a:pt x="336" y="165"/>
                </a:lnTo>
                <a:lnTo>
                  <a:pt x="342" y="165"/>
                </a:lnTo>
                <a:lnTo>
                  <a:pt x="345" y="164"/>
                </a:lnTo>
                <a:lnTo>
                  <a:pt x="345" y="163"/>
                </a:lnTo>
                <a:lnTo>
                  <a:pt x="345" y="163"/>
                </a:lnTo>
                <a:lnTo>
                  <a:pt x="348" y="142"/>
                </a:lnTo>
                <a:lnTo>
                  <a:pt x="352" y="120"/>
                </a:lnTo>
                <a:lnTo>
                  <a:pt x="352" y="102"/>
                </a:lnTo>
                <a:lnTo>
                  <a:pt x="352" y="102"/>
                </a:lnTo>
                <a:lnTo>
                  <a:pt x="353" y="93"/>
                </a:lnTo>
                <a:lnTo>
                  <a:pt x="354" y="83"/>
                </a:lnTo>
                <a:lnTo>
                  <a:pt x="354" y="83"/>
                </a:lnTo>
                <a:lnTo>
                  <a:pt x="353" y="68"/>
                </a:lnTo>
                <a:lnTo>
                  <a:pt x="352" y="59"/>
                </a:lnTo>
                <a:lnTo>
                  <a:pt x="349" y="52"/>
                </a:lnTo>
                <a:lnTo>
                  <a:pt x="349" y="52"/>
                </a:lnTo>
                <a:lnTo>
                  <a:pt x="344" y="45"/>
                </a:lnTo>
                <a:lnTo>
                  <a:pt x="341" y="44"/>
                </a:lnTo>
                <a:lnTo>
                  <a:pt x="341" y="44"/>
                </a:lnTo>
                <a:lnTo>
                  <a:pt x="341" y="40"/>
                </a:lnTo>
                <a:lnTo>
                  <a:pt x="339" y="31"/>
                </a:lnTo>
                <a:lnTo>
                  <a:pt x="336" y="26"/>
                </a:lnTo>
                <a:lnTo>
                  <a:pt x="333" y="20"/>
                </a:lnTo>
                <a:lnTo>
                  <a:pt x="328" y="17"/>
                </a:lnTo>
                <a:lnTo>
                  <a:pt x="322" y="13"/>
                </a:lnTo>
                <a:lnTo>
                  <a:pt x="322" y="13"/>
                </a:lnTo>
                <a:lnTo>
                  <a:pt x="315" y="12"/>
                </a:lnTo>
                <a:lnTo>
                  <a:pt x="309" y="11"/>
                </a:lnTo>
                <a:lnTo>
                  <a:pt x="296" y="11"/>
                </a:lnTo>
                <a:lnTo>
                  <a:pt x="287" y="11"/>
                </a:lnTo>
                <a:lnTo>
                  <a:pt x="283" y="12"/>
                </a:lnTo>
                <a:lnTo>
                  <a:pt x="283" y="12"/>
                </a:lnTo>
                <a:lnTo>
                  <a:pt x="275" y="14"/>
                </a:lnTo>
                <a:lnTo>
                  <a:pt x="270" y="14"/>
                </a:lnTo>
                <a:lnTo>
                  <a:pt x="267" y="13"/>
                </a:lnTo>
                <a:lnTo>
                  <a:pt x="267" y="13"/>
                </a:lnTo>
                <a:lnTo>
                  <a:pt x="256" y="6"/>
                </a:lnTo>
                <a:lnTo>
                  <a:pt x="248" y="1"/>
                </a:lnTo>
                <a:lnTo>
                  <a:pt x="244" y="0"/>
                </a:lnTo>
                <a:lnTo>
                  <a:pt x="242" y="0"/>
                </a:lnTo>
                <a:lnTo>
                  <a:pt x="242" y="0"/>
                </a:lnTo>
                <a:lnTo>
                  <a:pt x="237" y="1"/>
                </a:lnTo>
                <a:lnTo>
                  <a:pt x="234" y="2"/>
                </a:lnTo>
                <a:lnTo>
                  <a:pt x="230" y="5"/>
                </a:lnTo>
                <a:lnTo>
                  <a:pt x="229" y="5"/>
                </a:lnTo>
                <a:lnTo>
                  <a:pt x="229" y="5"/>
                </a:lnTo>
                <a:lnTo>
                  <a:pt x="227" y="6"/>
                </a:lnTo>
                <a:lnTo>
                  <a:pt x="226" y="10"/>
                </a:lnTo>
                <a:lnTo>
                  <a:pt x="223" y="14"/>
                </a:lnTo>
                <a:lnTo>
                  <a:pt x="223" y="14"/>
                </a:lnTo>
                <a:lnTo>
                  <a:pt x="213" y="13"/>
                </a:lnTo>
                <a:lnTo>
                  <a:pt x="203" y="12"/>
                </a:lnTo>
                <a:lnTo>
                  <a:pt x="195" y="11"/>
                </a:lnTo>
                <a:lnTo>
                  <a:pt x="195" y="11"/>
                </a:lnTo>
                <a:lnTo>
                  <a:pt x="193" y="12"/>
                </a:lnTo>
                <a:lnTo>
                  <a:pt x="190" y="13"/>
                </a:lnTo>
                <a:lnTo>
                  <a:pt x="189" y="15"/>
                </a:lnTo>
                <a:lnTo>
                  <a:pt x="188" y="18"/>
                </a:lnTo>
                <a:lnTo>
                  <a:pt x="188" y="22"/>
                </a:lnTo>
                <a:lnTo>
                  <a:pt x="188" y="27"/>
                </a:lnTo>
                <a:lnTo>
                  <a:pt x="188" y="34"/>
                </a:lnTo>
                <a:lnTo>
                  <a:pt x="188" y="34"/>
                </a:lnTo>
                <a:lnTo>
                  <a:pt x="178" y="40"/>
                </a:lnTo>
                <a:lnTo>
                  <a:pt x="170" y="47"/>
                </a:lnTo>
                <a:lnTo>
                  <a:pt x="165" y="52"/>
                </a:lnTo>
                <a:lnTo>
                  <a:pt x="165" y="52"/>
                </a:lnTo>
                <a:lnTo>
                  <a:pt x="161" y="59"/>
                </a:lnTo>
                <a:lnTo>
                  <a:pt x="161" y="59"/>
                </a:lnTo>
                <a:lnTo>
                  <a:pt x="155" y="65"/>
                </a:lnTo>
                <a:lnTo>
                  <a:pt x="150" y="70"/>
                </a:lnTo>
                <a:lnTo>
                  <a:pt x="145" y="77"/>
                </a:lnTo>
                <a:lnTo>
                  <a:pt x="145" y="77"/>
                </a:lnTo>
                <a:lnTo>
                  <a:pt x="140" y="91"/>
                </a:lnTo>
                <a:lnTo>
                  <a:pt x="136" y="100"/>
                </a:lnTo>
                <a:lnTo>
                  <a:pt x="136" y="100"/>
                </a:lnTo>
                <a:lnTo>
                  <a:pt x="136" y="104"/>
                </a:lnTo>
                <a:lnTo>
                  <a:pt x="136" y="106"/>
                </a:lnTo>
                <a:lnTo>
                  <a:pt x="137" y="109"/>
                </a:lnTo>
                <a:lnTo>
                  <a:pt x="137" y="109"/>
                </a:lnTo>
                <a:lnTo>
                  <a:pt x="142" y="114"/>
                </a:lnTo>
                <a:lnTo>
                  <a:pt x="143" y="117"/>
                </a:lnTo>
                <a:lnTo>
                  <a:pt x="143" y="117"/>
                </a:lnTo>
                <a:lnTo>
                  <a:pt x="145" y="138"/>
                </a:lnTo>
                <a:lnTo>
                  <a:pt x="145" y="138"/>
                </a:lnTo>
                <a:lnTo>
                  <a:pt x="142" y="142"/>
                </a:lnTo>
                <a:lnTo>
                  <a:pt x="141" y="145"/>
                </a:lnTo>
                <a:lnTo>
                  <a:pt x="141" y="146"/>
                </a:lnTo>
                <a:lnTo>
                  <a:pt x="141" y="149"/>
                </a:lnTo>
                <a:lnTo>
                  <a:pt x="141" y="149"/>
                </a:lnTo>
                <a:lnTo>
                  <a:pt x="144" y="153"/>
                </a:lnTo>
                <a:lnTo>
                  <a:pt x="148" y="156"/>
                </a:lnTo>
                <a:lnTo>
                  <a:pt x="154" y="158"/>
                </a:lnTo>
                <a:lnTo>
                  <a:pt x="154" y="158"/>
                </a:lnTo>
                <a:lnTo>
                  <a:pt x="156" y="181"/>
                </a:lnTo>
                <a:lnTo>
                  <a:pt x="156" y="181"/>
                </a:lnTo>
                <a:lnTo>
                  <a:pt x="157" y="186"/>
                </a:lnTo>
                <a:lnTo>
                  <a:pt x="160" y="192"/>
                </a:lnTo>
                <a:lnTo>
                  <a:pt x="163" y="199"/>
                </a:lnTo>
                <a:lnTo>
                  <a:pt x="163" y="199"/>
                </a:lnTo>
                <a:lnTo>
                  <a:pt x="163" y="202"/>
                </a:lnTo>
                <a:lnTo>
                  <a:pt x="164" y="205"/>
                </a:lnTo>
                <a:lnTo>
                  <a:pt x="164" y="205"/>
                </a:lnTo>
                <a:lnTo>
                  <a:pt x="157" y="209"/>
                </a:lnTo>
                <a:lnTo>
                  <a:pt x="151" y="212"/>
                </a:lnTo>
                <a:lnTo>
                  <a:pt x="143" y="218"/>
                </a:lnTo>
                <a:lnTo>
                  <a:pt x="143" y="218"/>
                </a:lnTo>
                <a:lnTo>
                  <a:pt x="135" y="227"/>
                </a:lnTo>
                <a:lnTo>
                  <a:pt x="124" y="239"/>
                </a:lnTo>
                <a:lnTo>
                  <a:pt x="119" y="248"/>
                </a:lnTo>
                <a:lnTo>
                  <a:pt x="116" y="255"/>
                </a:lnTo>
                <a:lnTo>
                  <a:pt x="114" y="263"/>
                </a:lnTo>
                <a:lnTo>
                  <a:pt x="112" y="271"/>
                </a:lnTo>
                <a:lnTo>
                  <a:pt x="112" y="271"/>
                </a:lnTo>
                <a:lnTo>
                  <a:pt x="112" y="278"/>
                </a:lnTo>
                <a:lnTo>
                  <a:pt x="115" y="287"/>
                </a:lnTo>
                <a:lnTo>
                  <a:pt x="118" y="301"/>
                </a:lnTo>
                <a:lnTo>
                  <a:pt x="122" y="311"/>
                </a:lnTo>
                <a:lnTo>
                  <a:pt x="124" y="316"/>
                </a:lnTo>
                <a:lnTo>
                  <a:pt x="124" y="316"/>
                </a:lnTo>
                <a:lnTo>
                  <a:pt x="117" y="341"/>
                </a:lnTo>
                <a:lnTo>
                  <a:pt x="117" y="341"/>
                </a:lnTo>
                <a:lnTo>
                  <a:pt x="117" y="344"/>
                </a:lnTo>
                <a:lnTo>
                  <a:pt x="118" y="350"/>
                </a:lnTo>
                <a:lnTo>
                  <a:pt x="122" y="363"/>
                </a:lnTo>
                <a:lnTo>
                  <a:pt x="129" y="379"/>
                </a:lnTo>
                <a:lnTo>
                  <a:pt x="129" y="379"/>
                </a:lnTo>
                <a:lnTo>
                  <a:pt x="103" y="444"/>
                </a:lnTo>
                <a:lnTo>
                  <a:pt x="81" y="497"/>
                </a:lnTo>
                <a:lnTo>
                  <a:pt x="62" y="537"/>
                </a:lnTo>
                <a:lnTo>
                  <a:pt x="62" y="537"/>
                </a:lnTo>
                <a:lnTo>
                  <a:pt x="50" y="565"/>
                </a:lnTo>
                <a:lnTo>
                  <a:pt x="39" y="590"/>
                </a:lnTo>
                <a:lnTo>
                  <a:pt x="28" y="626"/>
                </a:lnTo>
                <a:lnTo>
                  <a:pt x="28" y="626"/>
                </a:lnTo>
                <a:lnTo>
                  <a:pt x="22" y="644"/>
                </a:lnTo>
                <a:lnTo>
                  <a:pt x="19" y="650"/>
                </a:lnTo>
                <a:lnTo>
                  <a:pt x="16" y="657"/>
                </a:lnTo>
                <a:lnTo>
                  <a:pt x="16" y="657"/>
                </a:lnTo>
                <a:lnTo>
                  <a:pt x="6" y="672"/>
                </a:lnTo>
                <a:lnTo>
                  <a:pt x="3" y="681"/>
                </a:lnTo>
                <a:lnTo>
                  <a:pt x="0" y="685"/>
                </a:lnTo>
                <a:lnTo>
                  <a:pt x="0" y="685"/>
                </a:lnTo>
                <a:lnTo>
                  <a:pt x="0" y="697"/>
                </a:lnTo>
                <a:lnTo>
                  <a:pt x="0" y="709"/>
                </a:lnTo>
                <a:lnTo>
                  <a:pt x="0" y="709"/>
                </a:lnTo>
                <a:lnTo>
                  <a:pt x="0" y="729"/>
                </a:lnTo>
                <a:lnTo>
                  <a:pt x="0" y="729"/>
                </a:lnTo>
                <a:lnTo>
                  <a:pt x="7" y="737"/>
                </a:lnTo>
                <a:lnTo>
                  <a:pt x="16" y="749"/>
                </a:lnTo>
                <a:lnTo>
                  <a:pt x="16" y="749"/>
                </a:lnTo>
                <a:lnTo>
                  <a:pt x="18" y="751"/>
                </a:lnTo>
                <a:lnTo>
                  <a:pt x="22" y="753"/>
                </a:lnTo>
                <a:lnTo>
                  <a:pt x="26" y="755"/>
                </a:lnTo>
                <a:lnTo>
                  <a:pt x="26" y="755"/>
                </a:lnTo>
                <a:lnTo>
                  <a:pt x="31" y="758"/>
                </a:lnTo>
                <a:lnTo>
                  <a:pt x="36" y="760"/>
                </a:lnTo>
                <a:lnTo>
                  <a:pt x="38" y="761"/>
                </a:lnTo>
                <a:lnTo>
                  <a:pt x="38" y="761"/>
                </a:lnTo>
                <a:lnTo>
                  <a:pt x="39" y="760"/>
                </a:lnTo>
                <a:lnTo>
                  <a:pt x="39" y="758"/>
                </a:lnTo>
                <a:lnTo>
                  <a:pt x="40" y="756"/>
                </a:lnTo>
                <a:lnTo>
                  <a:pt x="40" y="756"/>
                </a:lnTo>
                <a:lnTo>
                  <a:pt x="42" y="755"/>
                </a:lnTo>
                <a:lnTo>
                  <a:pt x="44" y="754"/>
                </a:lnTo>
                <a:lnTo>
                  <a:pt x="44" y="754"/>
                </a:lnTo>
                <a:lnTo>
                  <a:pt x="40" y="748"/>
                </a:lnTo>
                <a:lnTo>
                  <a:pt x="38" y="743"/>
                </a:lnTo>
                <a:lnTo>
                  <a:pt x="38" y="743"/>
                </a:lnTo>
                <a:lnTo>
                  <a:pt x="39" y="742"/>
                </a:lnTo>
                <a:lnTo>
                  <a:pt x="40" y="742"/>
                </a:lnTo>
                <a:lnTo>
                  <a:pt x="42" y="741"/>
                </a:lnTo>
                <a:lnTo>
                  <a:pt x="40" y="737"/>
                </a:lnTo>
                <a:lnTo>
                  <a:pt x="40" y="737"/>
                </a:lnTo>
                <a:lnTo>
                  <a:pt x="32" y="730"/>
                </a:lnTo>
                <a:lnTo>
                  <a:pt x="28" y="727"/>
                </a:lnTo>
                <a:lnTo>
                  <a:pt x="28" y="727"/>
                </a:lnTo>
                <a:lnTo>
                  <a:pt x="25" y="724"/>
                </a:lnTo>
                <a:lnTo>
                  <a:pt x="24" y="723"/>
                </a:lnTo>
                <a:lnTo>
                  <a:pt x="24" y="723"/>
                </a:lnTo>
                <a:lnTo>
                  <a:pt x="26" y="709"/>
                </a:lnTo>
                <a:lnTo>
                  <a:pt x="31" y="692"/>
                </a:lnTo>
                <a:lnTo>
                  <a:pt x="31" y="692"/>
                </a:lnTo>
                <a:lnTo>
                  <a:pt x="35" y="692"/>
                </a:lnTo>
                <a:lnTo>
                  <a:pt x="39" y="692"/>
                </a:lnTo>
                <a:lnTo>
                  <a:pt x="39" y="692"/>
                </a:lnTo>
                <a:lnTo>
                  <a:pt x="40" y="694"/>
                </a:lnTo>
                <a:lnTo>
                  <a:pt x="40" y="696"/>
                </a:lnTo>
                <a:lnTo>
                  <a:pt x="43" y="701"/>
                </a:lnTo>
                <a:lnTo>
                  <a:pt x="44" y="710"/>
                </a:lnTo>
                <a:lnTo>
                  <a:pt x="44" y="710"/>
                </a:lnTo>
                <a:lnTo>
                  <a:pt x="44" y="715"/>
                </a:lnTo>
                <a:lnTo>
                  <a:pt x="45" y="722"/>
                </a:lnTo>
                <a:lnTo>
                  <a:pt x="45" y="727"/>
                </a:lnTo>
                <a:lnTo>
                  <a:pt x="48" y="730"/>
                </a:lnTo>
                <a:lnTo>
                  <a:pt x="49" y="732"/>
                </a:lnTo>
                <a:lnTo>
                  <a:pt x="52" y="732"/>
                </a:lnTo>
                <a:lnTo>
                  <a:pt x="52" y="732"/>
                </a:lnTo>
                <a:lnTo>
                  <a:pt x="55" y="732"/>
                </a:lnTo>
                <a:lnTo>
                  <a:pt x="57" y="731"/>
                </a:lnTo>
                <a:lnTo>
                  <a:pt x="58" y="729"/>
                </a:lnTo>
                <a:lnTo>
                  <a:pt x="58" y="725"/>
                </a:lnTo>
                <a:lnTo>
                  <a:pt x="59" y="718"/>
                </a:lnTo>
                <a:lnTo>
                  <a:pt x="61" y="710"/>
                </a:lnTo>
                <a:lnTo>
                  <a:pt x="61" y="710"/>
                </a:lnTo>
                <a:lnTo>
                  <a:pt x="66" y="691"/>
                </a:lnTo>
                <a:lnTo>
                  <a:pt x="69" y="683"/>
                </a:lnTo>
                <a:lnTo>
                  <a:pt x="70" y="676"/>
                </a:lnTo>
                <a:lnTo>
                  <a:pt x="70" y="676"/>
                </a:lnTo>
                <a:lnTo>
                  <a:pt x="69" y="659"/>
                </a:lnTo>
                <a:lnTo>
                  <a:pt x="66" y="644"/>
                </a:lnTo>
                <a:lnTo>
                  <a:pt x="66" y="644"/>
                </a:lnTo>
                <a:lnTo>
                  <a:pt x="65" y="642"/>
                </a:lnTo>
                <a:lnTo>
                  <a:pt x="64" y="638"/>
                </a:lnTo>
                <a:lnTo>
                  <a:pt x="63" y="633"/>
                </a:lnTo>
                <a:lnTo>
                  <a:pt x="65" y="627"/>
                </a:lnTo>
                <a:lnTo>
                  <a:pt x="65" y="627"/>
                </a:lnTo>
                <a:lnTo>
                  <a:pt x="71" y="620"/>
                </a:lnTo>
                <a:lnTo>
                  <a:pt x="77" y="613"/>
                </a:lnTo>
                <a:lnTo>
                  <a:pt x="86" y="606"/>
                </a:lnTo>
                <a:lnTo>
                  <a:pt x="86" y="606"/>
                </a:lnTo>
                <a:lnTo>
                  <a:pt x="107" y="580"/>
                </a:lnTo>
                <a:lnTo>
                  <a:pt x="127" y="557"/>
                </a:lnTo>
                <a:lnTo>
                  <a:pt x="127" y="557"/>
                </a:lnTo>
                <a:close/>
                <a:moveTo>
                  <a:pt x="203" y="900"/>
                </a:moveTo>
                <a:lnTo>
                  <a:pt x="196" y="960"/>
                </a:lnTo>
                <a:lnTo>
                  <a:pt x="196" y="960"/>
                </a:lnTo>
                <a:lnTo>
                  <a:pt x="202" y="975"/>
                </a:lnTo>
                <a:lnTo>
                  <a:pt x="202" y="975"/>
                </a:lnTo>
                <a:lnTo>
                  <a:pt x="203" y="982"/>
                </a:lnTo>
                <a:lnTo>
                  <a:pt x="206" y="993"/>
                </a:lnTo>
                <a:lnTo>
                  <a:pt x="209" y="1008"/>
                </a:lnTo>
                <a:lnTo>
                  <a:pt x="209" y="1008"/>
                </a:lnTo>
                <a:lnTo>
                  <a:pt x="215" y="1025"/>
                </a:lnTo>
                <a:lnTo>
                  <a:pt x="216" y="1024"/>
                </a:lnTo>
                <a:lnTo>
                  <a:pt x="219" y="1026"/>
                </a:lnTo>
                <a:lnTo>
                  <a:pt x="219" y="1026"/>
                </a:lnTo>
                <a:lnTo>
                  <a:pt x="224" y="1037"/>
                </a:lnTo>
                <a:lnTo>
                  <a:pt x="227" y="1043"/>
                </a:lnTo>
                <a:lnTo>
                  <a:pt x="227" y="1043"/>
                </a:lnTo>
                <a:lnTo>
                  <a:pt x="224" y="1047"/>
                </a:lnTo>
                <a:lnTo>
                  <a:pt x="222" y="1052"/>
                </a:lnTo>
                <a:lnTo>
                  <a:pt x="222" y="1060"/>
                </a:lnTo>
                <a:lnTo>
                  <a:pt x="222" y="1060"/>
                </a:lnTo>
                <a:lnTo>
                  <a:pt x="222" y="1069"/>
                </a:lnTo>
                <a:lnTo>
                  <a:pt x="224" y="1073"/>
                </a:lnTo>
                <a:lnTo>
                  <a:pt x="229" y="1080"/>
                </a:lnTo>
                <a:lnTo>
                  <a:pt x="229" y="1080"/>
                </a:lnTo>
                <a:lnTo>
                  <a:pt x="230" y="1083"/>
                </a:lnTo>
                <a:lnTo>
                  <a:pt x="229" y="1085"/>
                </a:lnTo>
                <a:lnTo>
                  <a:pt x="228" y="1089"/>
                </a:lnTo>
                <a:lnTo>
                  <a:pt x="228" y="1089"/>
                </a:lnTo>
                <a:lnTo>
                  <a:pt x="228" y="1096"/>
                </a:lnTo>
                <a:lnTo>
                  <a:pt x="228" y="1109"/>
                </a:lnTo>
                <a:lnTo>
                  <a:pt x="230" y="1135"/>
                </a:lnTo>
                <a:lnTo>
                  <a:pt x="230" y="1135"/>
                </a:lnTo>
                <a:lnTo>
                  <a:pt x="232" y="1148"/>
                </a:lnTo>
                <a:lnTo>
                  <a:pt x="235" y="1168"/>
                </a:lnTo>
                <a:lnTo>
                  <a:pt x="240" y="1188"/>
                </a:lnTo>
                <a:lnTo>
                  <a:pt x="241" y="1202"/>
                </a:lnTo>
                <a:lnTo>
                  <a:pt x="241" y="1202"/>
                </a:lnTo>
                <a:lnTo>
                  <a:pt x="242" y="1242"/>
                </a:lnTo>
                <a:lnTo>
                  <a:pt x="244" y="1276"/>
                </a:lnTo>
                <a:lnTo>
                  <a:pt x="244" y="1276"/>
                </a:lnTo>
                <a:lnTo>
                  <a:pt x="243" y="1279"/>
                </a:lnTo>
                <a:lnTo>
                  <a:pt x="240" y="1280"/>
                </a:lnTo>
                <a:lnTo>
                  <a:pt x="236" y="1283"/>
                </a:lnTo>
                <a:lnTo>
                  <a:pt x="236" y="1283"/>
                </a:lnTo>
                <a:lnTo>
                  <a:pt x="235" y="1282"/>
                </a:lnTo>
                <a:lnTo>
                  <a:pt x="234" y="1280"/>
                </a:lnTo>
                <a:lnTo>
                  <a:pt x="234" y="1280"/>
                </a:lnTo>
                <a:lnTo>
                  <a:pt x="233" y="1277"/>
                </a:lnTo>
                <a:lnTo>
                  <a:pt x="233" y="1277"/>
                </a:lnTo>
                <a:lnTo>
                  <a:pt x="233" y="1277"/>
                </a:lnTo>
                <a:lnTo>
                  <a:pt x="233" y="1264"/>
                </a:lnTo>
                <a:lnTo>
                  <a:pt x="233" y="1264"/>
                </a:lnTo>
                <a:lnTo>
                  <a:pt x="232" y="1256"/>
                </a:lnTo>
                <a:lnTo>
                  <a:pt x="230" y="1241"/>
                </a:lnTo>
                <a:lnTo>
                  <a:pt x="230" y="1241"/>
                </a:lnTo>
                <a:lnTo>
                  <a:pt x="229" y="1234"/>
                </a:lnTo>
                <a:lnTo>
                  <a:pt x="227" y="1227"/>
                </a:lnTo>
                <a:lnTo>
                  <a:pt x="223" y="1216"/>
                </a:lnTo>
                <a:lnTo>
                  <a:pt x="223" y="1216"/>
                </a:lnTo>
                <a:lnTo>
                  <a:pt x="214" y="1181"/>
                </a:lnTo>
                <a:lnTo>
                  <a:pt x="207" y="1148"/>
                </a:lnTo>
                <a:lnTo>
                  <a:pt x="207" y="1148"/>
                </a:lnTo>
                <a:lnTo>
                  <a:pt x="207" y="1112"/>
                </a:lnTo>
                <a:lnTo>
                  <a:pt x="206" y="1085"/>
                </a:lnTo>
                <a:lnTo>
                  <a:pt x="204" y="1067"/>
                </a:lnTo>
                <a:lnTo>
                  <a:pt x="204" y="1067"/>
                </a:lnTo>
                <a:lnTo>
                  <a:pt x="202" y="1060"/>
                </a:lnTo>
                <a:lnTo>
                  <a:pt x="200" y="1054"/>
                </a:lnTo>
                <a:lnTo>
                  <a:pt x="196" y="1049"/>
                </a:lnTo>
                <a:lnTo>
                  <a:pt x="193" y="1045"/>
                </a:lnTo>
                <a:lnTo>
                  <a:pt x="193" y="1045"/>
                </a:lnTo>
                <a:lnTo>
                  <a:pt x="187" y="1034"/>
                </a:lnTo>
                <a:lnTo>
                  <a:pt x="178" y="1018"/>
                </a:lnTo>
                <a:lnTo>
                  <a:pt x="167" y="993"/>
                </a:lnTo>
                <a:lnTo>
                  <a:pt x="167" y="993"/>
                </a:lnTo>
                <a:lnTo>
                  <a:pt x="165" y="990"/>
                </a:lnTo>
                <a:lnTo>
                  <a:pt x="164" y="982"/>
                </a:lnTo>
                <a:lnTo>
                  <a:pt x="163" y="975"/>
                </a:lnTo>
                <a:lnTo>
                  <a:pt x="164" y="967"/>
                </a:lnTo>
                <a:lnTo>
                  <a:pt x="164" y="967"/>
                </a:lnTo>
                <a:lnTo>
                  <a:pt x="164" y="957"/>
                </a:lnTo>
                <a:lnTo>
                  <a:pt x="165" y="952"/>
                </a:lnTo>
                <a:lnTo>
                  <a:pt x="165" y="952"/>
                </a:lnTo>
                <a:lnTo>
                  <a:pt x="167" y="948"/>
                </a:lnTo>
                <a:lnTo>
                  <a:pt x="169" y="944"/>
                </a:lnTo>
                <a:lnTo>
                  <a:pt x="169" y="944"/>
                </a:lnTo>
                <a:lnTo>
                  <a:pt x="170" y="939"/>
                </a:lnTo>
                <a:lnTo>
                  <a:pt x="171" y="938"/>
                </a:lnTo>
                <a:lnTo>
                  <a:pt x="171" y="938"/>
                </a:lnTo>
                <a:lnTo>
                  <a:pt x="182" y="924"/>
                </a:lnTo>
                <a:lnTo>
                  <a:pt x="182" y="924"/>
                </a:lnTo>
                <a:lnTo>
                  <a:pt x="186" y="919"/>
                </a:lnTo>
                <a:lnTo>
                  <a:pt x="188" y="914"/>
                </a:lnTo>
                <a:lnTo>
                  <a:pt x="191" y="907"/>
                </a:lnTo>
                <a:lnTo>
                  <a:pt x="191" y="907"/>
                </a:lnTo>
                <a:lnTo>
                  <a:pt x="203" y="900"/>
                </a:lnTo>
                <a:lnTo>
                  <a:pt x="203" y="900"/>
                </a:lnTo>
                <a:close/>
                <a:moveTo>
                  <a:pt x="195" y="127"/>
                </a:moveTo>
                <a:lnTo>
                  <a:pt x="195" y="127"/>
                </a:lnTo>
                <a:lnTo>
                  <a:pt x="196" y="130"/>
                </a:lnTo>
                <a:lnTo>
                  <a:pt x="196" y="136"/>
                </a:lnTo>
                <a:lnTo>
                  <a:pt x="196" y="136"/>
                </a:lnTo>
                <a:lnTo>
                  <a:pt x="196" y="142"/>
                </a:lnTo>
                <a:lnTo>
                  <a:pt x="193" y="147"/>
                </a:lnTo>
                <a:lnTo>
                  <a:pt x="193" y="147"/>
                </a:lnTo>
                <a:lnTo>
                  <a:pt x="189" y="153"/>
                </a:lnTo>
                <a:lnTo>
                  <a:pt x="188" y="157"/>
                </a:lnTo>
                <a:lnTo>
                  <a:pt x="178" y="157"/>
                </a:lnTo>
                <a:lnTo>
                  <a:pt x="178" y="157"/>
                </a:lnTo>
                <a:lnTo>
                  <a:pt x="175" y="143"/>
                </a:lnTo>
                <a:lnTo>
                  <a:pt x="175" y="143"/>
                </a:lnTo>
                <a:lnTo>
                  <a:pt x="170" y="127"/>
                </a:lnTo>
                <a:lnTo>
                  <a:pt x="195" y="127"/>
                </a:lnTo>
                <a:close/>
                <a:moveTo>
                  <a:pt x="158" y="96"/>
                </a:moveTo>
                <a:lnTo>
                  <a:pt x="158" y="96"/>
                </a:lnTo>
                <a:lnTo>
                  <a:pt x="160" y="107"/>
                </a:lnTo>
                <a:lnTo>
                  <a:pt x="160" y="107"/>
                </a:lnTo>
                <a:lnTo>
                  <a:pt x="161" y="118"/>
                </a:lnTo>
                <a:lnTo>
                  <a:pt x="161" y="118"/>
                </a:lnTo>
                <a:lnTo>
                  <a:pt x="157" y="118"/>
                </a:lnTo>
                <a:lnTo>
                  <a:pt x="154" y="117"/>
                </a:lnTo>
                <a:lnTo>
                  <a:pt x="153" y="116"/>
                </a:lnTo>
                <a:lnTo>
                  <a:pt x="153" y="116"/>
                </a:lnTo>
                <a:lnTo>
                  <a:pt x="150" y="112"/>
                </a:lnTo>
                <a:lnTo>
                  <a:pt x="149" y="107"/>
                </a:lnTo>
                <a:lnTo>
                  <a:pt x="149" y="107"/>
                </a:lnTo>
                <a:lnTo>
                  <a:pt x="150" y="104"/>
                </a:lnTo>
                <a:lnTo>
                  <a:pt x="153" y="99"/>
                </a:lnTo>
                <a:lnTo>
                  <a:pt x="153" y="99"/>
                </a:lnTo>
                <a:lnTo>
                  <a:pt x="156" y="97"/>
                </a:lnTo>
                <a:lnTo>
                  <a:pt x="158" y="96"/>
                </a:lnTo>
                <a:lnTo>
                  <a:pt x="158" y="96"/>
                </a:lnTo>
                <a:close/>
                <a:moveTo>
                  <a:pt x="157" y="142"/>
                </a:moveTo>
                <a:lnTo>
                  <a:pt x="157" y="137"/>
                </a:lnTo>
                <a:lnTo>
                  <a:pt x="157" y="137"/>
                </a:lnTo>
                <a:lnTo>
                  <a:pt x="161" y="135"/>
                </a:lnTo>
                <a:lnTo>
                  <a:pt x="164" y="133"/>
                </a:lnTo>
                <a:lnTo>
                  <a:pt x="165" y="133"/>
                </a:lnTo>
                <a:lnTo>
                  <a:pt x="165" y="133"/>
                </a:lnTo>
                <a:lnTo>
                  <a:pt x="173" y="151"/>
                </a:lnTo>
                <a:lnTo>
                  <a:pt x="173" y="151"/>
                </a:lnTo>
                <a:lnTo>
                  <a:pt x="164" y="145"/>
                </a:lnTo>
                <a:lnTo>
                  <a:pt x="157" y="142"/>
                </a:lnTo>
                <a:lnTo>
                  <a:pt x="157" y="142"/>
                </a:lnTo>
                <a:close/>
                <a:moveTo>
                  <a:pt x="173" y="151"/>
                </a:moveTo>
                <a:lnTo>
                  <a:pt x="173" y="151"/>
                </a:lnTo>
                <a:lnTo>
                  <a:pt x="173" y="151"/>
                </a:lnTo>
                <a:lnTo>
                  <a:pt x="173" y="151"/>
                </a:lnTo>
                <a:close/>
                <a:moveTo>
                  <a:pt x="163" y="127"/>
                </a:moveTo>
                <a:lnTo>
                  <a:pt x="156" y="132"/>
                </a:lnTo>
                <a:lnTo>
                  <a:pt x="156" y="132"/>
                </a:lnTo>
                <a:lnTo>
                  <a:pt x="154" y="126"/>
                </a:lnTo>
                <a:lnTo>
                  <a:pt x="155" y="124"/>
                </a:lnTo>
                <a:lnTo>
                  <a:pt x="162" y="123"/>
                </a:lnTo>
                <a:lnTo>
                  <a:pt x="163" y="127"/>
                </a:lnTo>
                <a:close/>
                <a:moveTo>
                  <a:pt x="194" y="31"/>
                </a:moveTo>
                <a:lnTo>
                  <a:pt x="194" y="31"/>
                </a:lnTo>
                <a:lnTo>
                  <a:pt x="193" y="24"/>
                </a:lnTo>
                <a:lnTo>
                  <a:pt x="193" y="20"/>
                </a:lnTo>
                <a:lnTo>
                  <a:pt x="194" y="18"/>
                </a:lnTo>
                <a:lnTo>
                  <a:pt x="194" y="17"/>
                </a:lnTo>
                <a:lnTo>
                  <a:pt x="194" y="17"/>
                </a:lnTo>
                <a:lnTo>
                  <a:pt x="200" y="17"/>
                </a:lnTo>
                <a:lnTo>
                  <a:pt x="209" y="18"/>
                </a:lnTo>
                <a:lnTo>
                  <a:pt x="222" y="19"/>
                </a:lnTo>
                <a:lnTo>
                  <a:pt x="221" y="22"/>
                </a:lnTo>
                <a:lnTo>
                  <a:pt x="194" y="31"/>
                </a:lnTo>
                <a:close/>
                <a:moveTo>
                  <a:pt x="282" y="17"/>
                </a:moveTo>
                <a:lnTo>
                  <a:pt x="282" y="17"/>
                </a:lnTo>
                <a:lnTo>
                  <a:pt x="293" y="15"/>
                </a:lnTo>
                <a:lnTo>
                  <a:pt x="302" y="14"/>
                </a:lnTo>
                <a:lnTo>
                  <a:pt x="312" y="14"/>
                </a:lnTo>
                <a:lnTo>
                  <a:pt x="312" y="14"/>
                </a:lnTo>
                <a:lnTo>
                  <a:pt x="319" y="17"/>
                </a:lnTo>
                <a:lnTo>
                  <a:pt x="325" y="19"/>
                </a:lnTo>
                <a:lnTo>
                  <a:pt x="329" y="22"/>
                </a:lnTo>
                <a:lnTo>
                  <a:pt x="332" y="26"/>
                </a:lnTo>
                <a:lnTo>
                  <a:pt x="332" y="26"/>
                </a:lnTo>
                <a:lnTo>
                  <a:pt x="334" y="30"/>
                </a:lnTo>
                <a:lnTo>
                  <a:pt x="335" y="34"/>
                </a:lnTo>
                <a:lnTo>
                  <a:pt x="335" y="41"/>
                </a:lnTo>
                <a:lnTo>
                  <a:pt x="307" y="27"/>
                </a:lnTo>
                <a:lnTo>
                  <a:pt x="307" y="27"/>
                </a:lnTo>
                <a:lnTo>
                  <a:pt x="282" y="17"/>
                </a:lnTo>
                <a:lnTo>
                  <a:pt x="282" y="17"/>
                </a:lnTo>
                <a:close/>
                <a:moveTo>
                  <a:pt x="180" y="105"/>
                </a:moveTo>
                <a:lnTo>
                  <a:pt x="180" y="105"/>
                </a:lnTo>
                <a:lnTo>
                  <a:pt x="178" y="110"/>
                </a:lnTo>
                <a:lnTo>
                  <a:pt x="176" y="113"/>
                </a:lnTo>
                <a:lnTo>
                  <a:pt x="175" y="114"/>
                </a:lnTo>
                <a:lnTo>
                  <a:pt x="175" y="114"/>
                </a:lnTo>
                <a:lnTo>
                  <a:pt x="171" y="117"/>
                </a:lnTo>
                <a:lnTo>
                  <a:pt x="169" y="118"/>
                </a:lnTo>
                <a:lnTo>
                  <a:pt x="169" y="118"/>
                </a:lnTo>
                <a:lnTo>
                  <a:pt x="169" y="114"/>
                </a:lnTo>
                <a:lnTo>
                  <a:pt x="170" y="109"/>
                </a:lnTo>
                <a:lnTo>
                  <a:pt x="170" y="109"/>
                </a:lnTo>
                <a:lnTo>
                  <a:pt x="173" y="105"/>
                </a:lnTo>
                <a:lnTo>
                  <a:pt x="175" y="103"/>
                </a:lnTo>
                <a:lnTo>
                  <a:pt x="180" y="105"/>
                </a:lnTo>
                <a:close/>
                <a:moveTo>
                  <a:pt x="175" y="79"/>
                </a:moveTo>
                <a:lnTo>
                  <a:pt x="173" y="86"/>
                </a:lnTo>
                <a:lnTo>
                  <a:pt x="165" y="85"/>
                </a:lnTo>
                <a:lnTo>
                  <a:pt x="167" y="79"/>
                </a:lnTo>
                <a:lnTo>
                  <a:pt x="175" y="79"/>
                </a:lnTo>
                <a:close/>
                <a:moveTo>
                  <a:pt x="154" y="143"/>
                </a:moveTo>
                <a:lnTo>
                  <a:pt x="154" y="143"/>
                </a:lnTo>
                <a:lnTo>
                  <a:pt x="156" y="150"/>
                </a:lnTo>
                <a:lnTo>
                  <a:pt x="158" y="157"/>
                </a:lnTo>
                <a:lnTo>
                  <a:pt x="158" y="157"/>
                </a:lnTo>
                <a:lnTo>
                  <a:pt x="151" y="153"/>
                </a:lnTo>
                <a:lnTo>
                  <a:pt x="147" y="150"/>
                </a:lnTo>
                <a:lnTo>
                  <a:pt x="144" y="147"/>
                </a:lnTo>
                <a:lnTo>
                  <a:pt x="144" y="147"/>
                </a:lnTo>
                <a:lnTo>
                  <a:pt x="145" y="145"/>
                </a:lnTo>
                <a:lnTo>
                  <a:pt x="149" y="144"/>
                </a:lnTo>
                <a:lnTo>
                  <a:pt x="154" y="143"/>
                </a:lnTo>
                <a:lnTo>
                  <a:pt x="154" y="1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334C8DE0-19BF-405F-9699-CDB01CE87F1C}"/>
              </a:ext>
            </a:extLst>
          </p:cNvPr>
          <p:cNvSpPr>
            <a:spLocks noEditPoints="1"/>
          </p:cNvSpPr>
          <p:nvPr/>
        </p:nvSpPr>
        <p:spPr bwMode="auto">
          <a:xfrm>
            <a:off x="4614293" y="770726"/>
            <a:ext cx="677413" cy="1690565"/>
          </a:xfrm>
          <a:custGeom>
            <a:avLst/>
            <a:gdLst>
              <a:gd name="T0" fmla="*/ 224 w 571"/>
              <a:gd name="T1" fmla="*/ 226 h 1425"/>
              <a:gd name="T2" fmla="*/ 171 w 571"/>
              <a:gd name="T3" fmla="*/ 229 h 1425"/>
              <a:gd name="T4" fmla="*/ 132 w 571"/>
              <a:gd name="T5" fmla="*/ 284 h 1425"/>
              <a:gd name="T6" fmla="*/ 53 w 571"/>
              <a:gd name="T7" fmla="*/ 379 h 1425"/>
              <a:gd name="T8" fmla="*/ 33 w 571"/>
              <a:gd name="T9" fmla="*/ 457 h 1425"/>
              <a:gd name="T10" fmla="*/ 38 w 571"/>
              <a:gd name="T11" fmla="*/ 585 h 1425"/>
              <a:gd name="T12" fmla="*/ 71 w 571"/>
              <a:gd name="T13" fmla="*/ 691 h 1425"/>
              <a:gd name="T14" fmla="*/ 27 w 571"/>
              <a:gd name="T15" fmla="*/ 727 h 1425"/>
              <a:gd name="T16" fmla="*/ 0 w 571"/>
              <a:gd name="T17" fmla="*/ 794 h 1425"/>
              <a:gd name="T18" fmla="*/ 36 w 571"/>
              <a:gd name="T19" fmla="*/ 881 h 1425"/>
              <a:gd name="T20" fmla="*/ 99 w 571"/>
              <a:gd name="T21" fmla="*/ 926 h 1425"/>
              <a:gd name="T22" fmla="*/ 137 w 571"/>
              <a:gd name="T23" fmla="*/ 956 h 1425"/>
              <a:gd name="T24" fmla="*/ 218 w 571"/>
              <a:gd name="T25" fmla="*/ 914 h 1425"/>
              <a:gd name="T26" fmla="*/ 97 w 571"/>
              <a:gd name="T27" fmla="*/ 1057 h 1425"/>
              <a:gd name="T28" fmla="*/ 32 w 571"/>
              <a:gd name="T29" fmla="*/ 1045 h 1425"/>
              <a:gd name="T30" fmla="*/ 18 w 571"/>
              <a:gd name="T31" fmla="*/ 1072 h 1425"/>
              <a:gd name="T32" fmla="*/ 31 w 571"/>
              <a:gd name="T33" fmla="*/ 1104 h 1425"/>
              <a:gd name="T34" fmla="*/ 32 w 571"/>
              <a:gd name="T35" fmla="*/ 1213 h 1425"/>
              <a:gd name="T36" fmla="*/ 79 w 571"/>
              <a:gd name="T37" fmla="*/ 1287 h 1425"/>
              <a:gd name="T38" fmla="*/ 112 w 571"/>
              <a:gd name="T39" fmla="*/ 1228 h 1425"/>
              <a:gd name="T40" fmla="*/ 142 w 571"/>
              <a:gd name="T41" fmla="*/ 1169 h 1425"/>
              <a:gd name="T42" fmla="*/ 208 w 571"/>
              <a:gd name="T43" fmla="*/ 1234 h 1425"/>
              <a:gd name="T44" fmla="*/ 198 w 571"/>
              <a:gd name="T45" fmla="*/ 1373 h 1425"/>
              <a:gd name="T46" fmla="*/ 223 w 571"/>
              <a:gd name="T47" fmla="*/ 1423 h 1425"/>
              <a:gd name="T48" fmla="*/ 389 w 571"/>
              <a:gd name="T49" fmla="*/ 1410 h 1425"/>
              <a:gd name="T50" fmla="*/ 415 w 571"/>
              <a:gd name="T51" fmla="*/ 1375 h 1425"/>
              <a:gd name="T52" fmla="*/ 385 w 571"/>
              <a:gd name="T53" fmla="*/ 1342 h 1425"/>
              <a:gd name="T54" fmla="*/ 358 w 571"/>
              <a:gd name="T55" fmla="*/ 1328 h 1425"/>
              <a:gd name="T56" fmla="*/ 308 w 571"/>
              <a:gd name="T57" fmla="*/ 1334 h 1425"/>
              <a:gd name="T58" fmla="*/ 336 w 571"/>
              <a:gd name="T59" fmla="*/ 1266 h 1425"/>
              <a:gd name="T60" fmla="*/ 419 w 571"/>
              <a:gd name="T61" fmla="*/ 1147 h 1425"/>
              <a:gd name="T62" fmla="*/ 465 w 571"/>
              <a:gd name="T63" fmla="*/ 1123 h 1425"/>
              <a:gd name="T64" fmla="*/ 478 w 571"/>
              <a:gd name="T65" fmla="*/ 1060 h 1425"/>
              <a:gd name="T66" fmla="*/ 470 w 571"/>
              <a:gd name="T67" fmla="*/ 993 h 1425"/>
              <a:gd name="T68" fmla="*/ 440 w 571"/>
              <a:gd name="T69" fmla="*/ 806 h 1425"/>
              <a:gd name="T70" fmla="*/ 433 w 571"/>
              <a:gd name="T71" fmla="*/ 585 h 1425"/>
              <a:gd name="T72" fmla="*/ 497 w 571"/>
              <a:gd name="T73" fmla="*/ 517 h 1425"/>
              <a:gd name="T74" fmla="*/ 554 w 571"/>
              <a:gd name="T75" fmla="*/ 512 h 1425"/>
              <a:gd name="T76" fmla="*/ 570 w 571"/>
              <a:gd name="T77" fmla="*/ 477 h 1425"/>
              <a:gd name="T78" fmla="*/ 569 w 571"/>
              <a:gd name="T79" fmla="*/ 452 h 1425"/>
              <a:gd name="T80" fmla="*/ 543 w 571"/>
              <a:gd name="T81" fmla="*/ 437 h 1425"/>
              <a:gd name="T82" fmla="*/ 467 w 571"/>
              <a:gd name="T83" fmla="*/ 471 h 1425"/>
              <a:gd name="T84" fmla="*/ 458 w 571"/>
              <a:gd name="T85" fmla="*/ 387 h 1425"/>
              <a:gd name="T86" fmla="*/ 478 w 571"/>
              <a:gd name="T87" fmla="*/ 341 h 1425"/>
              <a:gd name="T88" fmla="*/ 429 w 571"/>
              <a:gd name="T89" fmla="*/ 288 h 1425"/>
              <a:gd name="T90" fmla="*/ 366 w 571"/>
              <a:gd name="T91" fmla="*/ 256 h 1425"/>
              <a:gd name="T92" fmla="*/ 380 w 571"/>
              <a:gd name="T93" fmla="*/ 215 h 1425"/>
              <a:gd name="T94" fmla="*/ 395 w 571"/>
              <a:gd name="T95" fmla="*/ 170 h 1425"/>
              <a:gd name="T96" fmla="*/ 398 w 571"/>
              <a:gd name="T97" fmla="*/ 112 h 1425"/>
              <a:gd name="T98" fmla="*/ 403 w 571"/>
              <a:gd name="T99" fmla="*/ 84 h 1425"/>
              <a:gd name="T100" fmla="*/ 365 w 571"/>
              <a:gd name="T101" fmla="*/ 16 h 1425"/>
              <a:gd name="T102" fmla="*/ 274 w 571"/>
              <a:gd name="T103" fmla="*/ 12 h 1425"/>
              <a:gd name="T104" fmla="*/ 210 w 571"/>
              <a:gd name="T105" fmla="*/ 58 h 1425"/>
              <a:gd name="T106" fmla="*/ 215 w 571"/>
              <a:gd name="T107" fmla="*/ 110 h 1425"/>
              <a:gd name="T108" fmla="*/ 220 w 571"/>
              <a:gd name="T109" fmla="*/ 162 h 1425"/>
              <a:gd name="T110" fmla="*/ 118 w 571"/>
              <a:gd name="T111" fmla="*/ 468 h 1425"/>
              <a:gd name="T112" fmla="*/ 143 w 571"/>
              <a:gd name="T113" fmla="*/ 543 h 1425"/>
              <a:gd name="T114" fmla="*/ 162 w 571"/>
              <a:gd name="T115" fmla="*/ 564 h 1425"/>
              <a:gd name="T116" fmla="*/ 144 w 571"/>
              <a:gd name="T117" fmla="*/ 623 h 1425"/>
              <a:gd name="T118" fmla="*/ 129 w 571"/>
              <a:gd name="T119" fmla="*/ 663 h 1425"/>
              <a:gd name="T120" fmla="*/ 98 w 571"/>
              <a:gd name="T121" fmla="*/ 533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1" h="1425">
                <a:moveTo>
                  <a:pt x="245" y="188"/>
                </a:moveTo>
                <a:lnTo>
                  <a:pt x="245" y="188"/>
                </a:lnTo>
                <a:lnTo>
                  <a:pt x="244" y="197"/>
                </a:lnTo>
                <a:lnTo>
                  <a:pt x="242" y="204"/>
                </a:lnTo>
                <a:lnTo>
                  <a:pt x="240" y="211"/>
                </a:lnTo>
                <a:lnTo>
                  <a:pt x="240" y="211"/>
                </a:lnTo>
                <a:lnTo>
                  <a:pt x="235" y="217"/>
                </a:lnTo>
                <a:lnTo>
                  <a:pt x="230" y="221"/>
                </a:lnTo>
                <a:lnTo>
                  <a:pt x="224" y="226"/>
                </a:lnTo>
                <a:lnTo>
                  <a:pt x="224" y="226"/>
                </a:lnTo>
                <a:lnTo>
                  <a:pt x="216" y="224"/>
                </a:lnTo>
                <a:lnTo>
                  <a:pt x="200" y="223"/>
                </a:lnTo>
                <a:lnTo>
                  <a:pt x="190" y="223"/>
                </a:lnTo>
                <a:lnTo>
                  <a:pt x="182" y="224"/>
                </a:lnTo>
                <a:lnTo>
                  <a:pt x="175" y="226"/>
                </a:lnTo>
                <a:lnTo>
                  <a:pt x="174" y="227"/>
                </a:lnTo>
                <a:lnTo>
                  <a:pt x="171" y="229"/>
                </a:lnTo>
                <a:lnTo>
                  <a:pt x="171" y="229"/>
                </a:lnTo>
                <a:lnTo>
                  <a:pt x="168" y="240"/>
                </a:lnTo>
                <a:lnTo>
                  <a:pt x="166" y="247"/>
                </a:lnTo>
                <a:lnTo>
                  <a:pt x="166" y="247"/>
                </a:lnTo>
                <a:lnTo>
                  <a:pt x="165" y="248"/>
                </a:lnTo>
                <a:lnTo>
                  <a:pt x="163" y="248"/>
                </a:lnTo>
                <a:lnTo>
                  <a:pt x="157" y="254"/>
                </a:lnTo>
                <a:lnTo>
                  <a:pt x="146" y="266"/>
                </a:lnTo>
                <a:lnTo>
                  <a:pt x="146" y="266"/>
                </a:lnTo>
                <a:lnTo>
                  <a:pt x="132" y="284"/>
                </a:lnTo>
                <a:lnTo>
                  <a:pt x="119" y="305"/>
                </a:lnTo>
                <a:lnTo>
                  <a:pt x="109" y="322"/>
                </a:lnTo>
                <a:lnTo>
                  <a:pt x="100" y="338"/>
                </a:lnTo>
                <a:lnTo>
                  <a:pt x="100" y="338"/>
                </a:lnTo>
                <a:lnTo>
                  <a:pt x="96" y="343"/>
                </a:lnTo>
                <a:lnTo>
                  <a:pt x="87" y="351"/>
                </a:lnTo>
                <a:lnTo>
                  <a:pt x="70" y="363"/>
                </a:lnTo>
                <a:lnTo>
                  <a:pt x="60" y="372"/>
                </a:lnTo>
                <a:lnTo>
                  <a:pt x="53" y="379"/>
                </a:lnTo>
                <a:lnTo>
                  <a:pt x="51" y="384"/>
                </a:lnTo>
                <a:lnTo>
                  <a:pt x="49" y="387"/>
                </a:lnTo>
                <a:lnTo>
                  <a:pt x="47" y="391"/>
                </a:lnTo>
                <a:lnTo>
                  <a:pt x="47" y="395"/>
                </a:lnTo>
                <a:lnTo>
                  <a:pt x="47" y="395"/>
                </a:lnTo>
                <a:lnTo>
                  <a:pt x="52" y="420"/>
                </a:lnTo>
                <a:lnTo>
                  <a:pt x="52" y="420"/>
                </a:lnTo>
                <a:lnTo>
                  <a:pt x="41" y="439"/>
                </a:lnTo>
                <a:lnTo>
                  <a:pt x="33" y="457"/>
                </a:lnTo>
                <a:lnTo>
                  <a:pt x="30" y="467"/>
                </a:lnTo>
                <a:lnTo>
                  <a:pt x="26" y="477"/>
                </a:lnTo>
                <a:lnTo>
                  <a:pt x="26" y="477"/>
                </a:lnTo>
                <a:lnTo>
                  <a:pt x="25" y="487"/>
                </a:lnTo>
                <a:lnTo>
                  <a:pt x="25" y="500"/>
                </a:lnTo>
                <a:lnTo>
                  <a:pt x="26" y="514"/>
                </a:lnTo>
                <a:lnTo>
                  <a:pt x="29" y="530"/>
                </a:lnTo>
                <a:lnTo>
                  <a:pt x="34" y="559"/>
                </a:lnTo>
                <a:lnTo>
                  <a:pt x="38" y="585"/>
                </a:lnTo>
                <a:lnTo>
                  <a:pt x="38" y="585"/>
                </a:lnTo>
                <a:lnTo>
                  <a:pt x="40" y="598"/>
                </a:lnTo>
                <a:lnTo>
                  <a:pt x="45" y="614"/>
                </a:lnTo>
                <a:lnTo>
                  <a:pt x="56" y="645"/>
                </a:lnTo>
                <a:lnTo>
                  <a:pt x="66" y="672"/>
                </a:lnTo>
                <a:lnTo>
                  <a:pt x="71" y="684"/>
                </a:lnTo>
                <a:lnTo>
                  <a:pt x="71" y="684"/>
                </a:lnTo>
                <a:lnTo>
                  <a:pt x="72" y="688"/>
                </a:lnTo>
                <a:lnTo>
                  <a:pt x="71" y="691"/>
                </a:lnTo>
                <a:lnTo>
                  <a:pt x="70" y="697"/>
                </a:lnTo>
                <a:lnTo>
                  <a:pt x="70" y="697"/>
                </a:lnTo>
                <a:lnTo>
                  <a:pt x="65" y="708"/>
                </a:lnTo>
                <a:lnTo>
                  <a:pt x="62" y="713"/>
                </a:lnTo>
                <a:lnTo>
                  <a:pt x="62" y="713"/>
                </a:lnTo>
                <a:lnTo>
                  <a:pt x="53" y="716"/>
                </a:lnTo>
                <a:lnTo>
                  <a:pt x="45" y="718"/>
                </a:lnTo>
                <a:lnTo>
                  <a:pt x="36" y="722"/>
                </a:lnTo>
                <a:lnTo>
                  <a:pt x="27" y="727"/>
                </a:lnTo>
                <a:lnTo>
                  <a:pt x="18" y="733"/>
                </a:lnTo>
                <a:lnTo>
                  <a:pt x="14" y="737"/>
                </a:lnTo>
                <a:lnTo>
                  <a:pt x="12" y="741"/>
                </a:lnTo>
                <a:lnTo>
                  <a:pt x="8" y="746"/>
                </a:lnTo>
                <a:lnTo>
                  <a:pt x="7" y="751"/>
                </a:lnTo>
                <a:lnTo>
                  <a:pt x="7" y="751"/>
                </a:lnTo>
                <a:lnTo>
                  <a:pt x="3" y="774"/>
                </a:lnTo>
                <a:lnTo>
                  <a:pt x="1" y="783"/>
                </a:lnTo>
                <a:lnTo>
                  <a:pt x="0" y="794"/>
                </a:lnTo>
                <a:lnTo>
                  <a:pt x="0" y="805"/>
                </a:lnTo>
                <a:lnTo>
                  <a:pt x="1" y="815"/>
                </a:lnTo>
                <a:lnTo>
                  <a:pt x="5" y="826"/>
                </a:lnTo>
                <a:lnTo>
                  <a:pt x="10" y="839"/>
                </a:lnTo>
                <a:lnTo>
                  <a:pt x="10" y="839"/>
                </a:lnTo>
                <a:lnTo>
                  <a:pt x="16" y="852"/>
                </a:lnTo>
                <a:lnTo>
                  <a:pt x="21" y="862"/>
                </a:lnTo>
                <a:lnTo>
                  <a:pt x="29" y="873"/>
                </a:lnTo>
                <a:lnTo>
                  <a:pt x="36" y="881"/>
                </a:lnTo>
                <a:lnTo>
                  <a:pt x="43" y="889"/>
                </a:lnTo>
                <a:lnTo>
                  <a:pt x="50" y="897"/>
                </a:lnTo>
                <a:lnTo>
                  <a:pt x="64" y="907"/>
                </a:lnTo>
                <a:lnTo>
                  <a:pt x="64" y="907"/>
                </a:lnTo>
                <a:lnTo>
                  <a:pt x="85" y="920"/>
                </a:lnTo>
                <a:lnTo>
                  <a:pt x="92" y="924"/>
                </a:lnTo>
                <a:lnTo>
                  <a:pt x="96" y="926"/>
                </a:lnTo>
                <a:lnTo>
                  <a:pt x="96" y="926"/>
                </a:lnTo>
                <a:lnTo>
                  <a:pt x="99" y="926"/>
                </a:lnTo>
                <a:lnTo>
                  <a:pt x="100" y="925"/>
                </a:lnTo>
                <a:lnTo>
                  <a:pt x="104" y="926"/>
                </a:lnTo>
                <a:lnTo>
                  <a:pt x="110" y="932"/>
                </a:lnTo>
                <a:lnTo>
                  <a:pt x="110" y="932"/>
                </a:lnTo>
                <a:lnTo>
                  <a:pt x="115" y="939"/>
                </a:lnTo>
                <a:lnTo>
                  <a:pt x="118" y="945"/>
                </a:lnTo>
                <a:lnTo>
                  <a:pt x="120" y="947"/>
                </a:lnTo>
                <a:lnTo>
                  <a:pt x="124" y="950"/>
                </a:lnTo>
                <a:lnTo>
                  <a:pt x="137" y="956"/>
                </a:lnTo>
                <a:lnTo>
                  <a:pt x="137" y="956"/>
                </a:lnTo>
                <a:lnTo>
                  <a:pt x="142" y="956"/>
                </a:lnTo>
                <a:lnTo>
                  <a:pt x="146" y="956"/>
                </a:lnTo>
                <a:lnTo>
                  <a:pt x="152" y="954"/>
                </a:lnTo>
                <a:lnTo>
                  <a:pt x="159" y="952"/>
                </a:lnTo>
                <a:lnTo>
                  <a:pt x="172" y="946"/>
                </a:lnTo>
                <a:lnTo>
                  <a:pt x="187" y="938"/>
                </a:lnTo>
                <a:lnTo>
                  <a:pt x="209" y="921"/>
                </a:lnTo>
                <a:lnTo>
                  <a:pt x="218" y="914"/>
                </a:lnTo>
                <a:lnTo>
                  <a:pt x="264" y="1013"/>
                </a:lnTo>
                <a:lnTo>
                  <a:pt x="264" y="1013"/>
                </a:lnTo>
                <a:lnTo>
                  <a:pt x="192" y="1037"/>
                </a:lnTo>
                <a:lnTo>
                  <a:pt x="139" y="1053"/>
                </a:lnTo>
                <a:lnTo>
                  <a:pt x="119" y="1058"/>
                </a:lnTo>
                <a:lnTo>
                  <a:pt x="108" y="1059"/>
                </a:lnTo>
                <a:lnTo>
                  <a:pt x="108" y="1059"/>
                </a:lnTo>
                <a:lnTo>
                  <a:pt x="102" y="1058"/>
                </a:lnTo>
                <a:lnTo>
                  <a:pt x="97" y="1057"/>
                </a:lnTo>
                <a:lnTo>
                  <a:pt x="89" y="1053"/>
                </a:lnTo>
                <a:lnTo>
                  <a:pt x="79" y="1049"/>
                </a:lnTo>
                <a:lnTo>
                  <a:pt x="73" y="1048"/>
                </a:lnTo>
                <a:lnTo>
                  <a:pt x="67" y="1046"/>
                </a:lnTo>
                <a:lnTo>
                  <a:pt x="67" y="1046"/>
                </a:lnTo>
                <a:lnTo>
                  <a:pt x="53" y="1044"/>
                </a:lnTo>
                <a:lnTo>
                  <a:pt x="41" y="1044"/>
                </a:lnTo>
                <a:lnTo>
                  <a:pt x="36" y="1044"/>
                </a:lnTo>
                <a:lnTo>
                  <a:pt x="32" y="1045"/>
                </a:lnTo>
                <a:lnTo>
                  <a:pt x="29" y="1048"/>
                </a:lnTo>
                <a:lnTo>
                  <a:pt x="26" y="1050"/>
                </a:lnTo>
                <a:lnTo>
                  <a:pt x="26" y="1050"/>
                </a:lnTo>
                <a:lnTo>
                  <a:pt x="25" y="1057"/>
                </a:lnTo>
                <a:lnTo>
                  <a:pt x="24" y="1065"/>
                </a:lnTo>
                <a:lnTo>
                  <a:pt x="23" y="1075"/>
                </a:lnTo>
                <a:lnTo>
                  <a:pt x="23" y="1075"/>
                </a:lnTo>
                <a:lnTo>
                  <a:pt x="21" y="1073"/>
                </a:lnTo>
                <a:lnTo>
                  <a:pt x="18" y="1072"/>
                </a:lnTo>
                <a:lnTo>
                  <a:pt x="16" y="1072"/>
                </a:lnTo>
                <a:lnTo>
                  <a:pt x="16" y="1073"/>
                </a:lnTo>
                <a:lnTo>
                  <a:pt x="16" y="1076"/>
                </a:lnTo>
                <a:lnTo>
                  <a:pt x="17" y="1081"/>
                </a:lnTo>
                <a:lnTo>
                  <a:pt x="17" y="1081"/>
                </a:lnTo>
                <a:lnTo>
                  <a:pt x="25" y="1098"/>
                </a:lnTo>
                <a:lnTo>
                  <a:pt x="25" y="1098"/>
                </a:lnTo>
                <a:lnTo>
                  <a:pt x="27" y="1102"/>
                </a:lnTo>
                <a:lnTo>
                  <a:pt x="31" y="1104"/>
                </a:lnTo>
                <a:lnTo>
                  <a:pt x="34" y="1109"/>
                </a:lnTo>
                <a:lnTo>
                  <a:pt x="36" y="1111"/>
                </a:lnTo>
                <a:lnTo>
                  <a:pt x="37" y="1114"/>
                </a:lnTo>
                <a:lnTo>
                  <a:pt x="37" y="1114"/>
                </a:lnTo>
                <a:lnTo>
                  <a:pt x="34" y="1201"/>
                </a:lnTo>
                <a:lnTo>
                  <a:pt x="34" y="1201"/>
                </a:lnTo>
                <a:lnTo>
                  <a:pt x="33" y="1206"/>
                </a:lnTo>
                <a:lnTo>
                  <a:pt x="32" y="1208"/>
                </a:lnTo>
                <a:lnTo>
                  <a:pt x="32" y="1213"/>
                </a:lnTo>
                <a:lnTo>
                  <a:pt x="34" y="1220"/>
                </a:lnTo>
                <a:lnTo>
                  <a:pt x="34" y="1220"/>
                </a:lnTo>
                <a:lnTo>
                  <a:pt x="40" y="1233"/>
                </a:lnTo>
                <a:lnTo>
                  <a:pt x="49" y="1249"/>
                </a:lnTo>
                <a:lnTo>
                  <a:pt x="64" y="1274"/>
                </a:lnTo>
                <a:lnTo>
                  <a:pt x="64" y="1274"/>
                </a:lnTo>
                <a:lnTo>
                  <a:pt x="69" y="1281"/>
                </a:lnTo>
                <a:lnTo>
                  <a:pt x="75" y="1286"/>
                </a:lnTo>
                <a:lnTo>
                  <a:pt x="79" y="1287"/>
                </a:lnTo>
                <a:lnTo>
                  <a:pt x="83" y="1287"/>
                </a:lnTo>
                <a:lnTo>
                  <a:pt x="86" y="1287"/>
                </a:lnTo>
                <a:lnTo>
                  <a:pt x="91" y="1285"/>
                </a:lnTo>
                <a:lnTo>
                  <a:pt x="91" y="1285"/>
                </a:lnTo>
                <a:lnTo>
                  <a:pt x="95" y="1280"/>
                </a:lnTo>
                <a:lnTo>
                  <a:pt x="98" y="1272"/>
                </a:lnTo>
                <a:lnTo>
                  <a:pt x="105" y="1253"/>
                </a:lnTo>
                <a:lnTo>
                  <a:pt x="110" y="1235"/>
                </a:lnTo>
                <a:lnTo>
                  <a:pt x="112" y="1228"/>
                </a:lnTo>
                <a:lnTo>
                  <a:pt x="112" y="1228"/>
                </a:lnTo>
                <a:lnTo>
                  <a:pt x="115" y="1226"/>
                </a:lnTo>
                <a:lnTo>
                  <a:pt x="118" y="1221"/>
                </a:lnTo>
                <a:lnTo>
                  <a:pt x="122" y="1215"/>
                </a:lnTo>
                <a:lnTo>
                  <a:pt x="122" y="1215"/>
                </a:lnTo>
                <a:lnTo>
                  <a:pt x="131" y="1193"/>
                </a:lnTo>
                <a:lnTo>
                  <a:pt x="139" y="1171"/>
                </a:lnTo>
                <a:lnTo>
                  <a:pt x="139" y="1171"/>
                </a:lnTo>
                <a:lnTo>
                  <a:pt x="142" y="1169"/>
                </a:lnTo>
                <a:lnTo>
                  <a:pt x="146" y="1167"/>
                </a:lnTo>
                <a:lnTo>
                  <a:pt x="154" y="1164"/>
                </a:lnTo>
                <a:lnTo>
                  <a:pt x="161" y="1163"/>
                </a:lnTo>
                <a:lnTo>
                  <a:pt x="175" y="1162"/>
                </a:lnTo>
                <a:lnTo>
                  <a:pt x="183" y="1162"/>
                </a:lnTo>
                <a:lnTo>
                  <a:pt x="209" y="1162"/>
                </a:lnTo>
                <a:lnTo>
                  <a:pt x="209" y="1162"/>
                </a:lnTo>
                <a:lnTo>
                  <a:pt x="208" y="1203"/>
                </a:lnTo>
                <a:lnTo>
                  <a:pt x="208" y="1234"/>
                </a:lnTo>
                <a:lnTo>
                  <a:pt x="209" y="1255"/>
                </a:lnTo>
                <a:lnTo>
                  <a:pt x="209" y="1255"/>
                </a:lnTo>
                <a:lnTo>
                  <a:pt x="209" y="1277"/>
                </a:lnTo>
                <a:lnTo>
                  <a:pt x="209" y="1294"/>
                </a:lnTo>
                <a:lnTo>
                  <a:pt x="209" y="1294"/>
                </a:lnTo>
                <a:lnTo>
                  <a:pt x="204" y="1331"/>
                </a:lnTo>
                <a:lnTo>
                  <a:pt x="201" y="1355"/>
                </a:lnTo>
                <a:lnTo>
                  <a:pt x="198" y="1373"/>
                </a:lnTo>
                <a:lnTo>
                  <a:pt x="198" y="1373"/>
                </a:lnTo>
                <a:lnTo>
                  <a:pt x="197" y="1385"/>
                </a:lnTo>
                <a:lnTo>
                  <a:pt x="196" y="1393"/>
                </a:lnTo>
                <a:lnTo>
                  <a:pt x="195" y="1403"/>
                </a:lnTo>
                <a:lnTo>
                  <a:pt x="195" y="1412"/>
                </a:lnTo>
                <a:lnTo>
                  <a:pt x="195" y="1412"/>
                </a:lnTo>
                <a:lnTo>
                  <a:pt x="196" y="1414"/>
                </a:lnTo>
                <a:lnTo>
                  <a:pt x="200" y="1417"/>
                </a:lnTo>
                <a:lnTo>
                  <a:pt x="209" y="1420"/>
                </a:lnTo>
                <a:lnTo>
                  <a:pt x="223" y="1423"/>
                </a:lnTo>
                <a:lnTo>
                  <a:pt x="238" y="1424"/>
                </a:lnTo>
                <a:lnTo>
                  <a:pt x="271" y="1425"/>
                </a:lnTo>
                <a:lnTo>
                  <a:pt x="294" y="1424"/>
                </a:lnTo>
                <a:lnTo>
                  <a:pt x="294" y="1424"/>
                </a:lnTo>
                <a:lnTo>
                  <a:pt x="337" y="1418"/>
                </a:lnTo>
                <a:lnTo>
                  <a:pt x="362" y="1414"/>
                </a:lnTo>
                <a:lnTo>
                  <a:pt x="379" y="1412"/>
                </a:lnTo>
                <a:lnTo>
                  <a:pt x="379" y="1412"/>
                </a:lnTo>
                <a:lnTo>
                  <a:pt x="389" y="1410"/>
                </a:lnTo>
                <a:lnTo>
                  <a:pt x="400" y="1407"/>
                </a:lnTo>
                <a:lnTo>
                  <a:pt x="405" y="1406"/>
                </a:lnTo>
                <a:lnTo>
                  <a:pt x="408" y="1403"/>
                </a:lnTo>
                <a:lnTo>
                  <a:pt x="412" y="1399"/>
                </a:lnTo>
                <a:lnTo>
                  <a:pt x="414" y="1394"/>
                </a:lnTo>
                <a:lnTo>
                  <a:pt x="414" y="1394"/>
                </a:lnTo>
                <a:lnTo>
                  <a:pt x="415" y="1385"/>
                </a:lnTo>
                <a:lnTo>
                  <a:pt x="415" y="1379"/>
                </a:lnTo>
                <a:lnTo>
                  <a:pt x="415" y="1375"/>
                </a:lnTo>
                <a:lnTo>
                  <a:pt x="413" y="1374"/>
                </a:lnTo>
                <a:lnTo>
                  <a:pt x="408" y="1372"/>
                </a:lnTo>
                <a:lnTo>
                  <a:pt x="408" y="1372"/>
                </a:lnTo>
                <a:lnTo>
                  <a:pt x="376" y="1364"/>
                </a:lnTo>
                <a:lnTo>
                  <a:pt x="376" y="1364"/>
                </a:lnTo>
                <a:lnTo>
                  <a:pt x="381" y="1355"/>
                </a:lnTo>
                <a:lnTo>
                  <a:pt x="385" y="1349"/>
                </a:lnTo>
                <a:lnTo>
                  <a:pt x="385" y="1346"/>
                </a:lnTo>
                <a:lnTo>
                  <a:pt x="385" y="1342"/>
                </a:lnTo>
                <a:lnTo>
                  <a:pt x="385" y="1342"/>
                </a:lnTo>
                <a:lnTo>
                  <a:pt x="383" y="1338"/>
                </a:lnTo>
                <a:lnTo>
                  <a:pt x="383" y="1334"/>
                </a:lnTo>
                <a:lnTo>
                  <a:pt x="382" y="1333"/>
                </a:lnTo>
                <a:lnTo>
                  <a:pt x="380" y="1332"/>
                </a:lnTo>
                <a:lnTo>
                  <a:pt x="370" y="1328"/>
                </a:lnTo>
                <a:lnTo>
                  <a:pt x="370" y="1328"/>
                </a:lnTo>
                <a:lnTo>
                  <a:pt x="365" y="1328"/>
                </a:lnTo>
                <a:lnTo>
                  <a:pt x="358" y="1328"/>
                </a:lnTo>
                <a:lnTo>
                  <a:pt x="345" y="1329"/>
                </a:lnTo>
                <a:lnTo>
                  <a:pt x="334" y="1333"/>
                </a:lnTo>
                <a:lnTo>
                  <a:pt x="328" y="1334"/>
                </a:lnTo>
                <a:lnTo>
                  <a:pt x="328" y="1334"/>
                </a:lnTo>
                <a:lnTo>
                  <a:pt x="323" y="1335"/>
                </a:lnTo>
                <a:lnTo>
                  <a:pt x="317" y="1335"/>
                </a:lnTo>
                <a:lnTo>
                  <a:pt x="309" y="1334"/>
                </a:lnTo>
                <a:lnTo>
                  <a:pt x="309" y="1334"/>
                </a:lnTo>
                <a:lnTo>
                  <a:pt x="308" y="1334"/>
                </a:lnTo>
                <a:lnTo>
                  <a:pt x="306" y="1333"/>
                </a:lnTo>
                <a:lnTo>
                  <a:pt x="306" y="1331"/>
                </a:lnTo>
                <a:lnTo>
                  <a:pt x="306" y="1329"/>
                </a:lnTo>
                <a:lnTo>
                  <a:pt x="307" y="1326"/>
                </a:lnTo>
                <a:lnTo>
                  <a:pt x="309" y="1323"/>
                </a:lnTo>
                <a:lnTo>
                  <a:pt x="309" y="1323"/>
                </a:lnTo>
                <a:lnTo>
                  <a:pt x="314" y="1315"/>
                </a:lnTo>
                <a:lnTo>
                  <a:pt x="320" y="1302"/>
                </a:lnTo>
                <a:lnTo>
                  <a:pt x="336" y="1266"/>
                </a:lnTo>
                <a:lnTo>
                  <a:pt x="363" y="1201"/>
                </a:lnTo>
                <a:lnTo>
                  <a:pt x="363" y="1201"/>
                </a:lnTo>
                <a:lnTo>
                  <a:pt x="369" y="1184"/>
                </a:lnTo>
                <a:lnTo>
                  <a:pt x="374" y="1169"/>
                </a:lnTo>
                <a:lnTo>
                  <a:pt x="379" y="1155"/>
                </a:lnTo>
                <a:lnTo>
                  <a:pt x="379" y="1155"/>
                </a:lnTo>
                <a:lnTo>
                  <a:pt x="389" y="1154"/>
                </a:lnTo>
                <a:lnTo>
                  <a:pt x="402" y="1151"/>
                </a:lnTo>
                <a:lnTo>
                  <a:pt x="419" y="1147"/>
                </a:lnTo>
                <a:lnTo>
                  <a:pt x="419" y="1147"/>
                </a:lnTo>
                <a:lnTo>
                  <a:pt x="428" y="1144"/>
                </a:lnTo>
                <a:lnTo>
                  <a:pt x="437" y="1141"/>
                </a:lnTo>
                <a:lnTo>
                  <a:pt x="448" y="1134"/>
                </a:lnTo>
                <a:lnTo>
                  <a:pt x="458" y="1128"/>
                </a:lnTo>
                <a:lnTo>
                  <a:pt x="462" y="1123"/>
                </a:lnTo>
                <a:lnTo>
                  <a:pt x="462" y="1123"/>
                </a:lnTo>
                <a:lnTo>
                  <a:pt x="464" y="1123"/>
                </a:lnTo>
                <a:lnTo>
                  <a:pt x="465" y="1123"/>
                </a:lnTo>
                <a:lnTo>
                  <a:pt x="467" y="1123"/>
                </a:lnTo>
                <a:lnTo>
                  <a:pt x="470" y="1122"/>
                </a:lnTo>
                <a:lnTo>
                  <a:pt x="471" y="1119"/>
                </a:lnTo>
                <a:lnTo>
                  <a:pt x="475" y="1106"/>
                </a:lnTo>
                <a:lnTo>
                  <a:pt x="475" y="1106"/>
                </a:lnTo>
                <a:lnTo>
                  <a:pt x="478" y="1097"/>
                </a:lnTo>
                <a:lnTo>
                  <a:pt x="479" y="1088"/>
                </a:lnTo>
                <a:lnTo>
                  <a:pt x="479" y="1072"/>
                </a:lnTo>
                <a:lnTo>
                  <a:pt x="478" y="1060"/>
                </a:lnTo>
                <a:lnTo>
                  <a:pt x="475" y="1052"/>
                </a:lnTo>
                <a:lnTo>
                  <a:pt x="475" y="1052"/>
                </a:lnTo>
                <a:lnTo>
                  <a:pt x="471" y="1038"/>
                </a:lnTo>
                <a:lnTo>
                  <a:pt x="470" y="1031"/>
                </a:lnTo>
                <a:lnTo>
                  <a:pt x="470" y="1025"/>
                </a:lnTo>
                <a:lnTo>
                  <a:pt x="470" y="1025"/>
                </a:lnTo>
                <a:lnTo>
                  <a:pt x="471" y="1011"/>
                </a:lnTo>
                <a:lnTo>
                  <a:pt x="471" y="1002"/>
                </a:lnTo>
                <a:lnTo>
                  <a:pt x="470" y="993"/>
                </a:lnTo>
                <a:lnTo>
                  <a:pt x="470" y="993"/>
                </a:lnTo>
                <a:lnTo>
                  <a:pt x="465" y="985"/>
                </a:lnTo>
                <a:lnTo>
                  <a:pt x="459" y="976"/>
                </a:lnTo>
                <a:lnTo>
                  <a:pt x="451" y="965"/>
                </a:lnTo>
                <a:lnTo>
                  <a:pt x="451" y="965"/>
                </a:lnTo>
                <a:lnTo>
                  <a:pt x="448" y="917"/>
                </a:lnTo>
                <a:lnTo>
                  <a:pt x="442" y="827"/>
                </a:lnTo>
                <a:lnTo>
                  <a:pt x="442" y="827"/>
                </a:lnTo>
                <a:lnTo>
                  <a:pt x="440" y="806"/>
                </a:lnTo>
                <a:lnTo>
                  <a:pt x="434" y="783"/>
                </a:lnTo>
                <a:lnTo>
                  <a:pt x="427" y="760"/>
                </a:lnTo>
                <a:lnTo>
                  <a:pt x="420" y="739"/>
                </a:lnTo>
                <a:lnTo>
                  <a:pt x="406" y="703"/>
                </a:lnTo>
                <a:lnTo>
                  <a:pt x="400" y="690"/>
                </a:lnTo>
                <a:lnTo>
                  <a:pt x="400" y="690"/>
                </a:lnTo>
                <a:lnTo>
                  <a:pt x="412" y="651"/>
                </a:lnTo>
                <a:lnTo>
                  <a:pt x="422" y="617"/>
                </a:lnTo>
                <a:lnTo>
                  <a:pt x="433" y="585"/>
                </a:lnTo>
                <a:lnTo>
                  <a:pt x="433" y="585"/>
                </a:lnTo>
                <a:lnTo>
                  <a:pt x="446" y="547"/>
                </a:lnTo>
                <a:lnTo>
                  <a:pt x="448" y="537"/>
                </a:lnTo>
                <a:lnTo>
                  <a:pt x="448" y="537"/>
                </a:lnTo>
                <a:lnTo>
                  <a:pt x="462" y="532"/>
                </a:lnTo>
                <a:lnTo>
                  <a:pt x="474" y="527"/>
                </a:lnTo>
                <a:lnTo>
                  <a:pt x="485" y="523"/>
                </a:lnTo>
                <a:lnTo>
                  <a:pt x="485" y="523"/>
                </a:lnTo>
                <a:lnTo>
                  <a:pt x="497" y="517"/>
                </a:lnTo>
                <a:lnTo>
                  <a:pt x="497" y="517"/>
                </a:lnTo>
                <a:lnTo>
                  <a:pt x="503" y="518"/>
                </a:lnTo>
                <a:lnTo>
                  <a:pt x="518" y="519"/>
                </a:lnTo>
                <a:lnTo>
                  <a:pt x="518" y="519"/>
                </a:lnTo>
                <a:lnTo>
                  <a:pt x="528" y="518"/>
                </a:lnTo>
                <a:lnTo>
                  <a:pt x="539" y="516"/>
                </a:lnTo>
                <a:lnTo>
                  <a:pt x="551" y="512"/>
                </a:lnTo>
                <a:lnTo>
                  <a:pt x="551" y="512"/>
                </a:lnTo>
                <a:lnTo>
                  <a:pt x="554" y="512"/>
                </a:lnTo>
                <a:lnTo>
                  <a:pt x="557" y="511"/>
                </a:lnTo>
                <a:lnTo>
                  <a:pt x="560" y="510"/>
                </a:lnTo>
                <a:lnTo>
                  <a:pt x="560" y="510"/>
                </a:lnTo>
                <a:lnTo>
                  <a:pt x="564" y="506"/>
                </a:lnTo>
                <a:lnTo>
                  <a:pt x="567" y="501"/>
                </a:lnTo>
                <a:lnTo>
                  <a:pt x="570" y="496"/>
                </a:lnTo>
                <a:lnTo>
                  <a:pt x="570" y="491"/>
                </a:lnTo>
                <a:lnTo>
                  <a:pt x="570" y="491"/>
                </a:lnTo>
                <a:lnTo>
                  <a:pt x="570" y="477"/>
                </a:lnTo>
                <a:lnTo>
                  <a:pt x="570" y="467"/>
                </a:lnTo>
                <a:lnTo>
                  <a:pt x="570" y="467"/>
                </a:lnTo>
                <a:lnTo>
                  <a:pt x="571" y="463"/>
                </a:lnTo>
                <a:lnTo>
                  <a:pt x="570" y="458"/>
                </a:lnTo>
                <a:lnTo>
                  <a:pt x="570" y="458"/>
                </a:lnTo>
                <a:lnTo>
                  <a:pt x="570" y="454"/>
                </a:lnTo>
                <a:lnTo>
                  <a:pt x="570" y="453"/>
                </a:lnTo>
                <a:lnTo>
                  <a:pt x="569" y="452"/>
                </a:lnTo>
                <a:lnTo>
                  <a:pt x="569" y="452"/>
                </a:lnTo>
                <a:lnTo>
                  <a:pt x="566" y="450"/>
                </a:lnTo>
                <a:lnTo>
                  <a:pt x="563" y="446"/>
                </a:lnTo>
                <a:lnTo>
                  <a:pt x="563" y="446"/>
                </a:lnTo>
                <a:lnTo>
                  <a:pt x="554" y="440"/>
                </a:lnTo>
                <a:lnTo>
                  <a:pt x="554" y="440"/>
                </a:lnTo>
                <a:lnTo>
                  <a:pt x="552" y="438"/>
                </a:lnTo>
                <a:lnTo>
                  <a:pt x="549" y="437"/>
                </a:lnTo>
                <a:lnTo>
                  <a:pt x="543" y="437"/>
                </a:lnTo>
                <a:lnTo>
                  <a:pt x="543" y="437"/>
                </a:lnTo>
                <a:lnTo>
                  <a:pt x="537" y="437"/>
                </a:lnTo>
                <a:lnTo>
                  <a:pt x="528" y="438"/>
                </a:lnTo>
                <a:lnTo>
                  <a:pt x="520" y="441"/>
                </a:lnTo>
                <a:lnTo>
                  <a:pt x="512" y="446"/>
                </a:lnTo>
                <a:lnTo>
                  <a:pt x="512" y="446"/>
                </a:lnTo>
                <a:lnTo>
                  <a:pt x="492" y="457"/>
                </a:lnTo>
                <a:lnTo>
                  <a:pt x="475" y="465"/>
                </a:lnTo>
                <a:lnTo>
                  <a:pt x="475" y="465"/>
                </a:lnTo>
                <a:lnTo>
                  <a:pt x="467" y="471"/>
                </a:lnTo>
                <a:lnTo>
                  <a:pt x="462" y="473"/>
                </a:lnTo>
                <a:lnTo>
                  <a:pt x="437" y="477"/>
                </a:lnTo>
                <a:lnTo>
                  <a:pt x="437" y="477"/>
                </a:lnTo>
                <a:lnTo>
                  <a:pt x="438" y="467"/>
                </a:lnTo>
                <a:lnTo>
                  <a:pt x="439" y="447"/>
                </a:lnTo>
                <a:lnTo>
                  <a:pt x="439" y="389"/>
                </a:lnTo>
                <a:lnTo>
                  <a:pt x="439" y="389"/>
                </a:lnTo>
                <a:lnTo>
                  <a:pt x="448" y="388"/>
                </a:lnTo>
                <a:lnTo>
                  <a:pt x="458" y="387"/>
                </a:lnTo>
                <a:lnTo>
                  <a:pt x="466" y="384"/>
                </a:lnTo>
                <a:lnTo>
                  <a:pt x="466" y="384"/>
                </a:lnTo>
                <a:lnTo>
                  <a:pt x="470" y="381"/>
                </a:lnTo>
                <a:lnTo>
                  <a:pt x="472" y="378"/>
                </a:lnTo>
                <a:lnTo>
                  <a:pt x="474" y="373"/>
                </a:lnTo>
                <a:lnTo>
                  <a:pt x="477" y="367"/>
                </a:lnTo>
                <a:lnTo>
                  <a:pt x="478" y="354"/>
                </a:lnTo>
                <a:lnTo>
                  <a:pt x="478" y="347"/>
                </a:lnTo>
                <a:lnTo>
                  <a:pt x="478" y="341"/>
                </a:lnTo>
                <a:lnTo>
                  <a:pt x="478" y="341"/>
                </a:lnTo>
                <a:lnTo>
                  <a:pt x="473" y="328"/>
                </a:lnTo>
                <a:lnTo>
                  <a:pt x="466" y="315"/>
                </a:lnTo>
                <a:lnTo>
                  <a:pt x="461" y="309"/>
                </a:lnTo>
                <a:lnTo>
                  <a:pt x="457" y="303"/>
                </a:lnTo>
                <a:lnTo>
                  <a:pt x="451" y="299"/>
                </a:lnTo>
                <a:lnTo>
                  <a:pt x="445" y="295"/>
                </a:lnTo>
                <a:lnTo>
                  <a:pt x="445" y="295"/>
                </a:lnTo>
                <a:lnTo>
                  <a:pt x="429" y="288"/>
                </a:lnTo>
                <a:lnTo>
                  <a:pt x="414" y="282"/>
                </a:lnTo>
                <a:lnTo>
                  <a:pt x="396" y="275"/>
                </a:lnTo>
                <a:lnTo>
                  <a:pt x="396" y="275"/>
                </a:lnTo>
                <a:lnTo>
                  <a:pt x="392" y="275"/>
                </a:lnTo>
                <a:lnTo>
                  <a:pt x="387" y="273"/>
                </a:lnTo>
                <a:lnTo>
                  <a:pt x="382" y="269"/>
                </a:lnTo>
                <a:lnTo>
                  <a:pt x="382" y="269"/>
                </a:lnTo>
                <a:lnTo>
                  <a:pt x="375" y="263"/>
                </a:lnTo>
                <a:lnTo>
                  <a:pt x="366" y="256"/>
                </a:lnTo>
                <a:lnTo>
                  <a:pt x="354" y="248"/>
                </a:lnTo>
                <a:lnTo>
                  <a:pt x="343" y="238"/>
                </a:lnTo>
                <a:lnTo>
                  <a:pt x="348" y="226"/>
                </a:lnTo>
                <a:lnTo>
                  <a:pt x="348" y="226"/>
                </a:lnTo>
                <a:lnTo>
                  <a:pt x="359" y="223"/>
                </a:lnTo>
                <a:lnTo>
                  <a:pt x="368" y="221"/>
                </a:lnTo>
                <a:lnTo>
                  <a:pt x="376" y="217"/>
                </a:lnTo>
                <a:lnTo>
                  <a:pt x="376" y="217"/>
                </a:lnTo>
                <a:lnTo>
                  <a:pt x="380" y="215"/>
                </a:lnTo>
                <a:lnTo>
                  <a:pt x="382" y="211"/>
                </a:lnTo>
                <a:lnTo>
                  <a:pt x="386" y="202"/>
                </a:lnTo>
                <a:lnTo>
                  <a:pt x="388" y="195"/>
                </a:lnTo>
                <a:lnTo>
                  <a:pt x="388" y="188"/>
                </a:lnTo>
                <a:lnTo>
                  <a:pt x="388" y="188"/>
                </a:lnTo>
                <a:lnTo>
                  <a:pt x="391" y="177"/>
                </a:lnTo>
                <a:lnTo>
                  <a:pt x="392" y="171"/>
                </a:lnTo>
                <a:lnTo>
                  <a:pt x="392" y="171"/>
                </a:lnTo>
                <a:lnTo>
                  <a:pt x="395" y="170"/>
                </a:lnTo>
                <a:lnTo>
                  <a:pt x="398" y="169"/>
                </a:lnTo>
                <a:lnTo>
                  <a:pt x="400" y="167"/>
                </a:lnTo>
                <a:lnTo>
                  <a:pt x="400" y="167"/>
                </a:lnTo>
                <a:lnTo>
                  <a:pt x="400" y="163"/>
                </a:lnTo>
                <a:lnTo>
                  <a:pt x="399" y="156"/>
                </a:lnTo>
                <a:lnTo>
                  <a:pt x="396" y="145"/>
                </a:lnTo>
                <a:lnTo>
                  <a:pt x="396" y="145"/>
                </a:lnTo>
                <a:lnTo>
                  <a:pt x="396" y="128"/>
                </a:lnTo>
                <a:lnTo>
                  <a:pt x="398" y="112"/>
                </a:lnTo>
                <a:lnTo>
                  <a:pt x="398" y="112"/>
                </a:lnTo>
                <a:lnTo>
                  <a:pt x="398" y="109"/>
                </a:lnTo>
                <a:lnTo>
                  <a:pt x="398" y="105"/>
                </a:lnTo>
                <a:lnTo>
                  <a:pt x="398" y="103"/>
                </a:lnTo>
                <a:lnTo>
                  <a:pt x="398" y="103"/>
                </a:lnTo>
                <a:lnTo>
                  <a:pt x="401" y="97"/>
                </a:lnTo>
                <a:lnTo>
                  <a:pt x="403" y="92"/>
                </a:lnTo>
                <a:lnTo>
                  <a:pt x="403" y="84"/>
                </a:lnTo>
                <a:lnTo>
                  <a:pt x="403" y="84"/>
                </a:lnTo>
                <a:lnTo>
                  <a:pt x="405" y="72"/>
                </a:lnTo>
                <a:lnTo>
                  <a:pt x="403" y="59"/>
                </a:lnTo>
                <a:lnTo>
                  <a:pt x="401" y="52"/>
                </a:lnTo>
                <a:lnTo>
                  <a:pt x="399" y="46"/>
                </a:lnTo>
                <a:lnTo>
                  <a:pt x="394" y="39"/>
                </a:lnTo>
                <a:lnTo>
                  <a:pt x="388" y="33"/>
                </a:lnTo>
                <a:lnTo>
                  <a:pt x="388" y="33"/>
                </a:lnTo>
                <a:lnTo>
                  <a:pt x="373" y="21"/>
                </a:lnTo>
                <a:lnTo>
                  <a:pt x="365" y="16"/>
                </a:lnTo>
                <a:lnTo>
                  <a:pt x="355" y="11"/>
                </a:lnTo>
                <a:lnTo>
                  <a:pt x="346" y="6"/>
                </a:lnTo>
                <a:lnTo>
                  <a:pt x="335" y="3"/>
                </a:lnTo>
                <a:lnTo>
                  <a:pt x="324" y="0"/>
                </a:lnTo>
                <a:lnTo>
                  <a:pt x="313" y="0"/>
                </a:lnTo>
                <a:lnTo>
                  <a:pt x="313" y="0"/>
                </a:lnTo>
                <a:lnTo>
                  <a:pt x="301" y="3"/>
                </a:lnTo>
                <a:lnTo>
                  <a:pt x="288" y="7"/>
                </a:lnTo>
                <a:lnTo>
                  <a:pt x="274" y="12"/>
                </a:lnTo>
                <a:lnTo>
                  <a:pt x="261" y="19"/>
                </a:lnTo>
                <a:lnTo>
                  <a:pt x="238" y="32"/>
                </a:lnTo>
                <a:lnTo>
                  <a:pt x="225" y="42"/>
                </a:lnTo>
                <a:lnTo>
                  <a:pt x="225" y="42"/>
                </a:lnTo>
                <a:lnTo>
                  <a:pt x="216" y="49"/>
                </a:lnTo>
                <a:lnTo>
                  <a:pt x="212" y="53"/>
                </a:lnTo>
                <a:lnTo>
                  <a:pt x="211" y="56"/>
                </a:lnTo>
                <a:lnTo>
                  <a:pt x="210" y="58"/>
                </a:lnTo>
                <a:lnTo>
                  <a:pt x="210" y="58"/>
                </a:lnTo>
                <a:lnTo>
                  <a:pt x="211" y="66"/>
                </a:lnTo>
                <a:lnTo>
                  <a:pt x="214" y="73"/>
                </a:lnTo>
                <a:lnTo>
                  <a:pt x="216" y="84"/>
                </a:lnTo>
                <a:lnTo>
                  <a:pt x="216" y="84"/>
                </a:lnTo>
                <a:lnTo>
                  <a:pt x="217" y="92"/>
                </a:lnTo>
                <a:lnTo>
                  <a:pt x="217" y="98"/>
                </a:lnTo>
                <a:lnTo>
                  <a:pt x="216" y="105"/>
                </a:lnTo>
                <a:lnTo>
                  <a:pt x="216" y="105"/>
                </a:lnTo>
                <a:lnTo>
                  <a:pt x="215" y="110"/>
                </a:lnTo>
                <a:lnTo>
                  <a:pt x="212" y="113"/>
                </a:lnTo>
                <a:lnTo>
                  <a:pt x="211" y="117"/>
                </a:lnTo>
                <a:lnTo>
                  <a:pt x="210" y="124"/>
                </a:lnTo>
                <a:lnTo>
                  <a:pt x="210" y="124"/>
                </a:lnTo>
                <a:lnTo>
                  <a:pt x="210" y="132"/>
                </a:lnTo>
                <a:lnTo>
                  <a:pt x="211" y="138"/>
                </a:lnTo>
                <a:lnTo>
                  <a:pt x="215" y="148"/>
                </a:lnTo>
                <a:lnTo>
                  <a:pt x="215" y="148"/>
                </a:lnTo>
                <a:lnTo>
                  <a:pt x="220" y="162"/>
                </a:lnTo>
                <a:lnTo>
                  <a:pt x="224" y="170"/>
                </a:lnTo>
                <a:lnTo>
                  <a:pt x="228" y="177"/>
                </a:lnTo>
                <a:lnTo>
                  <a:pt x="228" y="177"/>
                </a:lnTo>
                <a:lnTo>
                  <a:pt x="233" y="182"/>
                </a:lnTo>
                <a:lnTo>
                  <a:pt x="238" y="185"/>
                </a:lnTo>
                <a:lnTo>
                  <a:pt x="245" y="188"/>
                </a:lnTo>
                <a:lnTo>
                  <a:pt x="245" y="188"/>
                </a:lnTo>
                <a:close/>
                <a:moveTo>
                  <a:pt x="118" y="468"/>
                </a:moveTo>
                <a:lnTo>
                  <a:pt x="118" y="468"/>
                </a:lnTo>
                <a:lnTo>
                  <a:pt x="122" y="480"/>
                </a:lnTo>
                <a:lnTo>
                  <a:pt x="124" y="490"/>
                </a:lnTo>
                <a:lnTo>
                  <a:pt x="125" y="498"/>
                </a:lnTo>
                <a:lnTo>
                  <a:pt x="125" y="498"/>
                </a:lnTo>
                <a:lnTo>
                  <a:pt x="128" y="507"/>
                </a:lnTo>
                <a:lnTo>
                  <a:pt x="131" y="519"/>
                </a:lnTo>
                <a:lnTo>
                  <a:pt x="137" y="532"/>
                </a:lnTo>
                <a:lnTo>
                  <a:pt x="143" y="543"/>
                </a:lnTo>
                <a:lnTo>
                  <a:pt x="143" y="543"/>
                </a:lnTo>
                <a:lnTo>
                  <a:pt x="145" y="546"/>
                </a:lnTo>
                <a:lnTo>
                  <a:pt x="148" y="547"/>
                </a:lnTo>
                <a:lnTo>
                  <a:pt x="151" y="547"/>
                </a:lnTo>
                <a:lnTo>
                  <a:pt x="154" y="546"/>
                </a:lnTo>
                <a:lnTo>
                  <a:pt x="158" y="544"/>
                </a:lnTo>
                <a:lnTo>
                  <a:pt x="161" y="543"/>
                </a:lnTo>
                <a:lnTo>
                  <a:pt x="161" y="543"/>
                </a:lnTo>
                <a:lnTo>
                  <a:pt x="162" y="564"/>
                </a:lnTo>
                <a:lnTo>
                  <a:pt x="162" y="564"/>
                </a:lnTo>
                <a:lnTo>
                  <a:pt x="162" y="568"/>
                </a:lnTo>
                <a:lnTo>
                  <a:pt x="161" y="572"/>
                </a:lnTo>
                <a:lnTo>
                  <a:pt x="156" y="584"/>
                </a:lnTo>
                <a:lnTo>
                  <a:pt x="150" y="597"/>
                </a:lnTo>
                <a:lnTo>
                  <a:pt x="144" y="610"/>
                </a:lnTo>
                <a:lnTo>
                  <a:pt x="144" y="610"/>
                </a:lnTo>
                <a:lnTo>
                  <a:pt x="142" y="618"/>
                </a:lnTo>
                <a:lnTo>
                  <a:pt x="142" y="622"/>
                </a:lnTo>
                <a:lnTo>
                  <a:pt x="144" y="623"/>
                </a:lnTo>
                <a:lnTo>
                  <a:pt x="144" y="628"/>
                </a:lnTo>
                <a:lnTo>
                  <a:pt x="144" y="628"/>
                </a:lnTo>
                <a:lnTo>
                  <a:pt x="144" y="635"/>
                </a:lnTo>
                <a:lnTo>
                  <a:pt x="143" y="641"/>
                </a:lnTo>
                <a:lnTo>
                  <a:pt x="142" y="645"/>
                </a:lnTo>
                <a:lnTo>
                  <a:pt x="139" y="651"/>
                </a:lnTo>
                <a:lnTo>
                  <a:pt x="139" y="651"/>
                </a:lnTo>
                <a:lnTo>
                  <a:pt x="135" y="657"/>
                </a:lnTo>
                <a:lnTo>
                  <a:pt x="129" y="663"/>
                </a:lnTo>
                <a:lnTo>
                  <a:pt x="122" y="670"/>
                </a:lnTo>
                <a:lnTo>
                  <a:pt x="122" y="670"/>
                </a:lnTo>
                <a:lnTo>
                  <a:pt x="117" y="663"/>
                </a:lnTo>
                <a:lnTo>
                  <a:pt x="110" y="649"/>
                </a:lnTo>
                <a:lnTo>
                  <a:pt x="110" y="649"/>
                </a:lnTo>
                <a:lnTo>
                  <a:pt x="108" y="641"/>
                </a:lnTo>
                <a:lnTo>
                  <a:pt x="106" y="624"/>
                </a:lnTo>
                <a:lnTo>
                  <a:pt x="102" y="579"/>
                </a:lnTo>
                <a:lnTo>
                  <a:pt x="98" y="533"/>
                </a:lnTo>
                <a:lnTo>
                  <a:pt x="96" y="507"/>
                </a:lnTo>
                <a:lnTo>
                  <a:pt x="96" y="507"/>
                </a:lnTo>
                <a:lnTo>
                  <a:pt x="97" y="503"/>
                </a:lnTo>
                <a:lnTo>
                  <a:pt x="99" y="497"/>
                </a:lnTo>
                <a:lnTo>
                  <a:pt x="108" y="484"/>
                </a:lnTo>
                <a:lnTo>
                  <a:pt x="118" y="468"/>
                </a:lnTo>
                <a:lnTo>
                  <a:pt x="118" y="4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id="{2F003AE7-6AC2-4D52-8A38-0FE94EE1F4A4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799328"/>
            <a:ext cx="607184" cy="1674901"/>
          </a:xfrm>
          <a:custGeom>
            <a:avLst/>
            <a:gdLst>
              <a:gd name="T0" fmla="*/ 150 w 472"/>
              <a:gd name="T1" fmla="*/ 24 h 1302"/>
              <a:gd name="T2" fmla="*/ 106 w 472"/>
              <a:gd name="T3" fmla="*/ 1 h 1302"/>
              <a:gd name="T4" fmla="*/ 9 w 472"/>
              <a:gd name="T5" fmla="*/ 37 h 1302"/>
              <a:gd name="T6" fmla="*/ 6 w 472"/>
              <a:gd name="T7" fmla="*/ 64 h 1302"/>
              <a:gd name="T8" fmla="*/ 43 w 472"/>
              <a:gd name="T9" fmla="*/ 100 h 1302"/>
              <a:gd name="T10" fmla="*/ 58 w 472"/>
              <a:gd name="T11" fmla="*/ 184 h 1302"/>
              <a:gd name="T12" fmla="*/ 58 w 472"/>
              <a:gd name="T13" fmla="*/ 224 h 1302"/>
              <a:gd name="T14" fmla="*/ 119 w 472"/>
              <a:gd name="T15" fmla="*/ 256 h 1302"/>
              <a:gd name="T16" fmla="*/ 139 w 472"/>
              <a:gd name="T17" fmla="*/ 297 h 1302"/>
              <a:gd name="T18" fmla="*/ 187 w 472"/>
              <a:gd name="T19" fmla="*/ 297 h 1302"/>
              <a:gd name="T20" fmla="*/ 211 w 472"/>
              <a:gd name="T21" fmla="*/ 417 h 1302"/>
              <a:gd name="T22" fmla="*/ 241 w 472"/>
              <a:gd name="T23" fmla="*/ 566 h 1302"/>
              <a:gd name="T24" fmla="*/ 261 w 472"/>
              <a:gd name="T25" fmla="*/ 592 h 1302"/>
              <a:gd name="T26" fmla="*/ 256 w 472"/>
              <a:gd name="T27" fmla="*/ 615 h 1302"/>
              <a:gd name="T28" fmla="*/ 155 w 472"/>
              <a:gd name="T29" fmla="*/ 806 h 1302"/>
              <a:gd name="T30" fmla="*/ 139 w 472"/>
              <a:gd name="T31" fmla="*/ 819 h 1302"/>
              <a:gd name="T32" fmla="*/ 104 w 472"/>
              <a:gd name="T33" fmla="*/ 870 h 1302"/>
              <a:gd name="T34" fmla="*/ 103 w 472"/>
              <a:gd name="T35" fmla="*/ 921 h 1302"/>
              <a:gd name="T36" fmla="*/ 151 w 472"/>
              <a:gd name="T37" fmla="*/ 1021 h 1302"/>
              <a:gd name="T38" fmla="*/ 227 w 472"/>
              <a:gd name="T39" fmla="*/ 1166 h 1302"/>
              <a:gd name="T40" fmla="*/ 209 w 472"/>
              <a:gd name="T41" fmla="*/ 1197 h 1302"/>
              <a:gd name="T42" fmla="*/ 147 w 472"/>
              <a:gd name="T43" fmla="*/ 1239 h 1302"/>
              <a:gd name="T44" fmla="*/ 143 w 472"/>
              <a:gd name="T45" fmla="*/ 1265 h 1302"/>
              <a:gd name="T46" fmla="*/ 180 w 472"/>
              <a:gd name="T47" fmla="*/ 1280 h 1302"/>
              <a:gd name="T48" fmla="*/ 281 w 472"/>
              <a:gd name="T49" fmla="*/ 1271 h 1302"/>
              <a:gd name="T50" fmla="*/ 293 w 472"/>
              <a:gd name="T51" fmla="*/ 1298 h 1302"/>
              <a:gd name="T52" fmla="*/ 411 w 472"/>
              <a:gd name="T53" fmla="*/ 1290 h 1302"/>
              <a:gd name="T54" fmla="*/ 458 w 472"/>
              <a:gd name="T55" fmla="*/ 1280 h 1302"/>
              <a:gd name="T56" fmla="*/ 466 w 472"/>
              <a:gd name="T57" fmla="*/ 1244 h 1302"/>
              <a:gd name="T58" fmla="*/ 431 w 472"/>
              <a:gd name="T59" fmla="*/ 1179 h 1302"/>
              <a:gd name="T60" fmla="*/ 426 w 472"/>
              <a:gd name="T61" fmla="*/ 1158 h 1302"/>
              <a:gd name="T62" fmla="*/ 435 w 472"/>
              <a:gd name="T63" fmla="*/ 1083 h 1302"/>
              <a:gd name="T64" fmla="*/ 414 w 472"/>
              <a:gd name="T65" fmla="*/ 1046 h 1302"/>
              <a:gd name="T66" fmla="*/ 394 w 472"/>
              <a:gd name="T67" fmla="*/ 1000 h 1302"/>
              <a:gd name="T68" fmla="*/ 385 w 472"/>
              <a:gd name="T69" fmla="*/ 904 h 1302"/>
              <a:gd name="T70" fmla="*/ 450 w 472"/>
              <a:gd name="T71" fmla="*/ 736 h 1302"/>
              <a:gd name="T72" fmla="*/ 472 w 472"/>
              <a:gd name="T73" fmla="*/ 621 h 1302"/>
              <a:gd name="T74" fmla="*/ 447 w 472"/>
              <a:gd name="T75" fmla="*/ 534 h 1302"/>
              <a:gd name="T76" fmla="*/ 452 w 472"/>
              <a:gd name="T77" fmla="*/ 465 h 1302"/>
              <a:gd name="T78" fmla="*/ 440 w 472"/>
              <a:gd name="T79" fmla="*/ 421 h 1302"/>
              <a:gd name="T80" fmla="*/ 415 w 472"/>
              <a:gd name="T81" fmla="*/ 294 h 1302"/>
              <a:gd name="T82" fmla="*/ 387 w 472"/>
              <a:gd name="T83" fmla="*/ 234 h 1302"/>
              <a:gd name="T84" fmla="*/ 405 w 472"/>
              <a:gd name="T85" fmla="*/ 225 h 1302"/>
              <a:gd name="T86" fmla="*/ 360 w 472"/>
              <a:gd name="T87" fmla="*/ 213 h 1302"/>
              <a:gd name="T88" fmla="*/ 338 w 472"/>
              <a:gd name="T89" fmla="*/ 158 h 1302"/>
              <a:gd name="T90" fmla="*/ 356 w 472"/>
              <a:gd name="T91" fmla="*/ 152 h 1302"/>
              <a:gd name="T92" fmla="*/ 376 w 472"/>
              <a:gd name="T93" fmla="*/ 49 h 1302"/>
              <a:gd name="T94" fmla="*/ 346 w 472"/>
              <a:gd name="T95" fmla="*/ 22 h 1302"/>
              <a:gd name="T96" fmla="*/ 279 w 472"/>
              <a:gd name="T97" fmla="*/ 9 h 1302"/>
              <a:gd name="T98" fmla="*/ 231 w 472"/>
              <a:gd name="T99" fmla="*/ 31 h 1302"/>
              <a:gd name="T100" fmla="*/ 215 w 472"/>
              <a:gd name="T101" fmla="*/ 72 h 1302"/>
              <a:gd name="T102" fmla="*/ 204 w 472"/>
              <a:gd name="T103" fmla="*/ 89 h 1302"/>
              <a:gd name="T104" fmla="*/ 222 w 472"/>
              <a:gd name="T105" fmla="*/ 166 h 1302"/>
              <a:gd name="T106" fmla="*/ 196 w 472"/>
              <a:gd name="T107" fmla="*/ 181 h 1302"/>
              <a:gd name="T108" fmla="*/ 163 w 472"/>
              <a:gd name="T109" fmla="*/ 177 h 1302"/>
              <a:gd name="T110" fmla="*/ 139 w 472"/>
              <a:gd name="T111" fmla="*/ 177 h 1302"/>
              <a:gd name="T112" fmla="*/ 175 w 472"/>
              <a:gd name="T113" fmla="*/ 160 h 1302"/>
              <a:gd name="T114" fmla="*/ 207 w 472"/>
              <a:gd name="T115" fmla="*/ 166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302">
                <a:moveTo>
                  <a:pt x="178" y="103"/>
                </a:moveTo>
                <a:lnTo>
                  <a:pt x="178" y="103"/>
                </a:lnTo>
                <a:lnTo>
                  <a:pt x="169" y="74"/>
                </a:lnTo>
                <a:lnTo>
                  <a:pt x="162" y="52"/>
                </a:lnTo>
                <a:lnTo>
                  <a:pt x="156" y="34"/>
                </a:lnTo>
                <a:lnTo>
                  <a:pt x="156" y="34"/>
                </a:lnTo>
                <a:lnTo>
                  <a:pt x="150" y="24"/>
                </a:lnTo>
                <a:lnTo>
                  <a:pt x="143" y="15"/>
                </a:lnTo>
                <a:lnTo>
                  <a:pt x="135" y="7"/>
                </a:lnTo>
                <a:lnTo>
                  <a:pt x="125" y="2"/>
                </a:lnTo>
                <a:lnTo>
                  <a:pt x="125" y="2"/>
                </a:lnTo>
                <a:lnTo>
                  <a:pt x="122" y="1"/>
                </a:lnTo>
                <a:lnTo>
                  <a:pt x="117" y="0"/>
                </a:lnTo>
                <a:lnTo>
                  <a:pt x="106" y="1"/>
                </a:lnTo>
                <a:lnTo>
                  <a:pt x="95" y="4"/>
                </a:lnTo>
                <a:lnTo>
                  <a:pt x="79" y="10"/>
                </a:lnTo>
                <a:lnTo>
                  <a:pt x="79" y="10"/>
                </a:lnTo>
                <a:lnTo>
                  <a:pt x="57" y="17"/>
                </a:lnTo>
                <a:lnTo>
                  <a:pt x="31" y="26"/>
                </a:lnTo>
                <a:lnTo>
                  <a:pt x="18" y="31"/>
                </a:lnTo>
                <a:lnTo>
                  <a:pt x="9" y="37"/>
                </a:lnTo>
                <a:lnTo>
                  <a:pt x="5" y="40"/>
                </a:lnTo>
                <a:lnTo>
                  <a:pt x="3" y="43"/>
                </a:lnTo>
                <a:lnTo>
                  <a:pt x="0" y="47"/>
                </a:lnTo>
                <a:lnTo>
                  <a:pt x="0" y="50"/>
                </a:lnTo>
                <a:lnTo>
                  <a:pt x="0" y="50"/>
                </a:lnTo>
                <a:lnTo>
                  <a:pt x="3" y="57"/>
                </a:lnTo>
                <a:lnTo>
                  <a:pt x="6" y="64"/>
                </a:lnTo>
                <a:lnTo>
                  <a:pt x="12" y="70"/>
                </a:lnTo>
                <a:lnTo>
                  <a:pt x="18" y="75"/>
                </a:lnTo>
                <a:lnTo>
                  <a:pt x="30" y="83"/>
                </a:lnTo>
                <a:lnTo>
                  <a:pt x="34" y="87"/>
                </a:lnTo>
                <a:lnTo>
                  <a:pt x="34" y="87"/>
                </a:lnTo>
                <a:lnTo>
                  <a:pt x="39" y="94"/>
                </a:lnTo>
                <a:lnTo>
                  <a:pt x="43" y="100"/>
                </a:lnTo>
                <a:lnTo>
                  <a:pt x="43" y="100"/>
                </a:lnTo>
                <a:lnTo>
                  <a:pt x="49" y="112"/>
                </a:lnTo>
                <a:lnTo>
                  <a:pt x="59" y="129"/>
                </a:lnTo>
                <a:lnTo>
                  <a:pt x="69" y="146"/>
                </a:lnTo>
                <a:lnTo>
                  <a:pt x="77" y="165"/>
                </a:lnTo>
                <a:lnTo>
                  <a:pt x="77" y="165"/>
                </a:lnTo>
                <a:lnTo>
                  <a:pt x="58" y="184"/>
                </a:lnTo>
                <a:lnTo>
                  <a:pt x="46" y="199"/>
                </a:lnTo>
                <a:lnTo>
                  <a:pt x="42" y="205"/>
                </a:lnTo>
                <a:lnTo>
                  <a:pt x="40" y="210"/>
                </a:lnTo>
                <a:lnTo>
                  <a:pt x="40" y="210"/>
                </a:lnTo>
                <a:lnTo>
                  <a:pt x="43" y="212"/>
                </a:lnTo>
                <a:lnTo>
                  <a:pt x="46" y="215"/>
                </a:lnTo>
                <a:lnTo>
                  <a:pt x="58" y="224"/>
                </a:lnTo>
                <a:lnTo>
                  <a:pt x="72" y="231"/>
                </a:lnTo>
                <a:lnTo>
                  <a:pt x="83" y="238"/>
                </a:lnTo>
                <a:lnTo>
                  <a:pt x="83" y="238"/>
                </a:lnTo>
                <a:lnTo>
                  <a:pt x="93" y="244"/>
                </a:lnTo>
                <a:lnTo>
                  <a:pt x="105" y="250"/>
                </a:lnTo>
                <a:lnTo>
                  <a:pt x="119" y="256"/>
                </a:lnTo>
                <a:lnTo>
                  <a:pt x="119" y="256"/>
                </a:lnTo>
                <a:lnTo>
                  <a:pt x="121" y="260"/>
                </a:lnTo>
                <a:lnTo>
                  <a:pt x="123" y="272"/>
                </a:lnTo>
                <a:lnTo>
                  <a:pt x="125" y="279"/>
                </a:lnTo>
                <a:lnTo>
                  <a:pt x="129" y="286"/>
                </a:lnTo>
                <a:lnTo>
                  <a:pt x="134" y="292"/>
                </a:lnTo>
                <a:lnTo>
                  <a:pt x="139" y="297"/>
                </a:lnTo>
                <a:lnTo>
                  <a:pt x="139" y="297"/>
                </a:lnTo>
                <a:lnTo>
                  <a:pt x="147" y="299"/>
                </a:lnTo>
                <a:lnTo>
                  <a:pt x="152" y="300"/>
                </a:lnTo>
                <a:lnTo>
                  <a:pt x="158" y="300"/>
                </a:lnTo>
                <a:lnTo>
                  <a:pt x="164" y="299"/>
                </a:lnTo>
                <a:lnTo>
                  <a:pt x="171" y="296"/>
                </a:lnTo>
                <a:lnTo>
                  <a:pt x="175" y="294"/>
                </a:lnTo>
                <a:lnTo>
                  <a:pt x="187" y="297"/>
                </a:lnTo>
                <a:lnTo>
                  <a:pt x="187" y="297"/>
                </a:lnTo>
                <a:lnTo>
                  <a:pt x="190" y="327"/>
                </a:lnTo>
                <a:lnTo>
                  <a:pt x="194" y="352"/>
                </a:lnTo>
                <a:lnTo>
                  <a:pt x="196" y="371"/>
                </a:lnTo>
                <a:lnTo>
                  <a:pt x="196" y="371"/>
                </a:lnTo>
                <a:lnTo>
                  <a:pt x="202" y="391"/>
                </a:lnTo>
                <a:lnTo>
                  <a:pt x="211" y="417"/>
                </a:lnTo>
                <a:lnTo>
                  <a:pt x="220" y="441"/>
                </a:lnTo>
                <a:lnTo>
                  <a:pt x="224" y="451"/>
                </a:lnTo>
                <a:lnTo>
                  <a:pt x="224" y="451"/>
                </a:lnTo>
                <a:lnTo>
                  <a:pt x="228" y="469"/>
                </a:lnTo>
                <a:lnTo>
                  <a:pt x="231" y="508"/>
                </a:lnTo>
                <a:lnTo>
                  <a:pt x="238" y="549"/>
                </a:lnTo>
                <a:lnTo>
                  <a:pt x="241" y="566"/>
                </a:lnTo>
                <a:lnTo>
                  <a:pt x="243" y="572"/>
                </a:lnTo>
                <a:lnTo>
                  <a:pt x="246" y="575"/>
                </a:lnTo>
                <a:lnTo>
                  <a:pt x="246" y="575"/>
                </a:lnTo>
                <a:lnTo>
                  <a:pt x="251" y="583"/>
                </a:lnTo>
                <a:lnTo>
                  <a:pt x="257" y="589"/>
                </a:lnTo>
                <a:lnTo>
                  <a:pt x="260" y="590"/>
                </a:lnTo>
                <a:lnTo>
                  <a:pt x="261" y="592"/>
                </a:lnTo>
                <a:lnTo>
                  <a:pt x="261" y="592"/>
                </a:lnTo>
                <a:lnTo>
                  <a:pt x="262" y="592"/>
                </a:lnTo>
                <a:lnTo>
                  <a:pt x="262" y="594"/>
                </a:lnTo>
                <a:lnTo>
                  <a:pt x="263" y="596"/>
                </a:lnTo>
                <a:lnTo>
                  <a:pt x="262" y="601"/>
                </a:lnTo>
                <a:lnTo>
                  <a:pt x="260" y="607"/>
                </a:lnTo>
                <a:lnTo>
                  <a:pt x="256" y="615"/>
                </a:lnTo>
                <a:lnTo>
                  <a:pt x="251" y="626"/>
                </a:lnTo>
                <a:lnTo>
                  <a:pt x="251" y="626"/>
                </a:lnTo>
                <a:lnTo>
                  <a:pt x="197" y="727"/>
                </a:lnTo>
                <a:lnTo>
                  <a:pt x="156" y="806"/>
                </a:lnTo>
                <a:lnTo>
                  <a:pt x="156" y="806"/>
                </a:lnTo>
                <a:lnTo>
                  <a:pt x="156" y="806"/>
                </a:lnTo>
                <a:lnTo>
                  <a:pt x="155" y="806"/>
                </a:lnTo>
                <a:lnTo>
                  <a:pt x="154" y="805"/>
                </a:lnTo>
                <a:lnTo>
                  <a:pt x="152" y="805"/>
                </a:lnTo>
                <a:lnTo>
                  <a:pt x="150" y="805"/>
                </a:lnTo>
                <a:lnTo>
                  <a:pt x="148" y="807"/>
                </a:lnTo>
                <a:lnTo>
                  <a:pt x="144" y="812"/>
                </a:lnTo>
                <a:lnTo>
                  <a:pt x="139" y="819"/>
                </a:lnTo>
                <a:lnTo>
                  <a:pt x="139" y="819"/>
                </a:lnTo>
                <a:lnTo>
                  <a:pt x="122" y="856"/>
                </a:lnTo>
                <a:lnTo>
                  <a:pt x="113" y="876"/>
                </a:lnTo>
                <a:lnTo>
                  <a:pt x="113" y="876"/>
                </a:lnTo>
                <a:lnTo>
                  <a:pt x="111" y="871"/>
                </a:lnTo>
                <a:lnTo>
                  <a:pt x="108" y="869"/>
                </a:lnTo>
                <a:lnTo>
                  <a:pt x="105" y="869"/>
                </a:lnTo>
                <a:lnTo>
                  <a:pt x="104" y="870"/>
                </a:lnTo>
                <a:lnTo>
                  <a:pt x="104" y="870"/>
                </a:lnTo>
                <a:lnTo>
                  <a:pt x="103" y="871"/>
                </a:lnTo>
                <a:lnTo>
                  <a:pt x="102" y="874"/>
                </a:lnTo>
                <a:lnTo>
                  <a:pt x="101" y="882"/>
                </a:lnTo>
                <a:lnTo>
                  <a:pt x="101" y="892"/>
                </a:lnTo>
                <a:lnTo>
                  <a:pt x="102" y="907"/>
                </a:lnTo>
                <a:lnTo>
                  <a:pt x="103" y="921"/>
                </a:lnTo>
                <a:lnTo>
                  <a:pt x="106" y="936"/>
                </a:lnTo>
                <a:lnTo>
                  <a:pt x="110" y="950"/>
                </a:lnTo>
                <a:lnTo>
                  <a:pt x="116" y="963"/>
                </a:lnTo>
                <a:lnTo>
                  <a:pt x="116" y="963"/>
                </a:lnTo>
                <a:lnTo>
                  <a:pt x="128" y="983"/>
                </a:lnTo>
                <a:lnTo>
                  <a:pt x="138" y="1001"/>
                </a:lnTo>
                <a:lnTo>
                  <a:pt x="151" y="1021"/>
                </a:lnTo>
                <a:lnTo>
                  <a:pt x="164" y="1048"/>
                </a:lnTo>
                <a:lnTo>
                  <a:pt x="164" y="1048"/>
                </a:lnTo>
                <a:lnTo>
                  <a:pt x="182" y="1083"/>
                </a:lnTo>
                <a:lnTo>
                  <a:pt x="202" y="1121"/>
                </a:lnTo>
                <a:lnTo>
                  <a:pt x="218" y="1152"/>
                </a:lnTo>
                <a:lnTo>
                  <a:pt x="227" y="1166"/>
                </a:lnTo>
                <a:lnTo>
                  <a:pt x="227" y="1166"/>
                </a:lnTo>
                <a:lnTo>
                  <a:pt x="231" y="1177"/>
                </a:lnTo>
                <a:lnTo>
                  <a:pt x="233" y="1181"/>
                </a:lnTo>
                <a:lnTo>
                  <a:pt x="233" y="1183"/>
                </a:lnTo>
                <a:lnTo>
                  <a:pt x="231" y="1185"/>
                </a:lnTo>
                <a:lnTo>
                  <a:pt x="231" y="1185"/>
                </a:lnTo>
                <a:lnTo>
                  <a:pt x="223" y="1190"/>
                </a:lnTo>
                <a:lnTo>
                  <a:pt x="209" y="1197"/>
                </a:lnTo>
                <a:lnTo>
                  <a:pt x="176" y="1213"/>
                </a:lnTo>
                <a:lnTo>
                  <a:pt x="176" y="1213"/>
                </a:lnTo>
                <a:lnTo>
                  <a:pt x="170" y="1217"/>
                </a:lnTo>
                <a:lnTo>
                  <a:pt x="164" y="1221"/>
                </a:lnTo>
                <a:lnTo>
                  <a:pt x="155" y="1230"/>
                </a:lnTo>
                <a:lnTo>
                  <a:pt x="148" y="1237"/>
                </a:lnTo>
                <a:lnTo>
                  <a:pt x="147" y="1239"/>
                </a:lnTo>
                <a:lnTo>
                  <a:pt x="147" y="1239"/>
                </a:lnTo>
                <a:lnTo>
                  <a:pt x="144" y="1249"/>
                </a:lnTo>
                <a:lnTo>
                  <a:pt x="144" y="1256"/>
                </a:lnTo>
                <a:lnTo>
                  <a:pt x="144" y="1260"/>
                </a:lnTo>
                <a:lnTo>
                  <a:pt x="144" y="1260"/>
                </a:lnTo>
                <a:lnTo>
                  <a:pt x="144" y="1262"/>
                </a:lnTo>
                <a:lnTo>
                  <a:pt x="143" y="1265"/>
                </a:lnTo>
                <a:lnTo>
                  <a:pt x="144" y="1267"/>
                </a:lnTo>
                <a:lnTo>
                  <a:pt x="147" y="1270"/>
                </a:lnTo>
                <a:lnTo>
                  <a:pt x="150" y="1272"/>
                </a:lnTo>
                <a:lnTo>
                  <a:pt x="156" y="1275"/>
                </a:lnTo>
                <a:lnTo>
                  <a:pt x="156" y="1275"/>
                </a:lnTo>
                <a:lnTo>
                  <a:pt x="174" y="1279"/>
                </a:lnTo>
                <a:lnTo>
                  <a:pt x="180" y="1280"/>
                </a:lnTo>
                <a:lnTo>
                  <a:pt x="187" y="1280"/>
                </a:lnTo>
                <a:lnTo>
                  <a:pt x="187" y="1280"/>
                </a:lnTo>
                <a:lnTo>
                  <a:pt x="216" y="1276"/>
                </a:lnTo>
                <a:lnTo>
                  <a:pt x="237" y="1272"/>
                </a:lnTo>
                <a:lnTo>
                  <a:pt x="281" y="1267"/>
                </a:lnTo>
                <a:lnTo>
                  <a:pt x="281" y="1267"/>
                </a:lnTo>
                <a:lnTo>
                  <a:pt x="281" y="1271"/>
                </a:lnTo>
                <a:lnTo>
                  <a:pt x="280" y="1280"/>
                </a:lnTo>
                <a:lnTo>
                  <a:pt x="280" y="1285"/>
                </a:lnTo>
                <a:lnTo>
                  <a:pt x="281" y="1290"/>
                </a:lnTo>
                <a:lnTo>
                  <a:pt x="283" y="1293"/>
                </a:lnTo>
                <a:lnTo>
                  <a:pt x="288" y="1297"/>
                </a:lnTo>
                <a:lnTo>
                  <a:pt x="288" y="1297"/>
                </a:lnTo>
                <a:lnTo>
                  <a:pt x="293" y="1298"/>
                </a:lnTo>
                <a:lnTo>
                  <a:pt x="299" y="1299"/>
                </a:lnTo>
                <a:lnTo>
                  <a:pt x="314" y="1302"/>
                </a:lnTo>
                <a:lnTo>
                  <a:pt x="332" y="1302"/>
                </a:lnTo>
                <a:lnTo>
                  <a:pt x="348" y="1300"/>
                </a:lnTo>
                <a:lnTo>
                  <a:pt x="348" y="1300"/>
                </a:lnTo>
                <a:lnTo>
                  <a:pt x="384" y="1296"/>
                </a:lnTo>
                <a:lnTo>
                  <a:pt x="411" y="1290"/>
                </a:lnTo>
                <a:lnTo>
                  <a:pt x="411" y="1290"/>
                </a:lnTo>
                <a:lnTo>
                  <a:pt x="422" y="1289"/>
                </a:lnTo>
                <a:lnTo>
                  <a:pt x="437" y="1286"/>
                </a:lnTo>
                <a:lnTo>
                  <a:pt x="450" y="1284"/>
                </a:lnTo>
                <a:lnTo>
                  <a:pt x="454" y="1282"/>
                </a:lnTo>
                <a:lnTo>
                  <a:pt x="458" y="1280"/>
                </a:lnTo>
                <a:lnTo>
                  <a:pt x="458" y="1280"/>
                </a:lnTo>
                <a:lnTo>
                  <a:pt x="459" y="1278"/>
                </a:lnTo>
                <a:lnTo>
                  <a:pt x="460" y="1276"/>
                </a:lnTo>
                <a:lnTo>
                  <a:pt x="460" y="1270"/>
                </a:lnTo>
                <a:lnTo>
                  <a:pt x="460" y="1264"/>
                </a:lnTo>
                <a:lnTo>
                  <a:pt x="459" y="1260"/>
                </a:lnTo>
                <a:lnTo>
                  <a:pt x="459" y="1260"/>
                </a:lnTo>
                <a:lnTo>
                  <a:pt x="466" y="1244"/>
                </a:lnTo>
                <a:lnTo>
                  <a:pt x="470" y="1233"/>
                </a:lnTo>
                <a:lnTo>
                  <a:pt x="471" y="1230"/>
                </a:lnTo>
                <a:lnTo>
                  <a:pt x="470" y="1227"/>
                </a:lnTo>
                <a:lnTo>
                  <a:pt x="470" y="1227"/>
                </a:lnTo>
                <a:lnTo>
                  <a:pt x="448" y="1201"/>
                </a:lnTo>
                <a:lnTo>
                  <a:pt x="431" y="1179"/>
                </a:lnTo>
                <a:lnTo>
                  <a:pt x="431" y="1179"/>
                </a:lnTo>
                <a:lnTo>
                  <a:pt x="431" y="1180"/>
                </a:lnTo>
                <a:lnTo>
                  <a:pt x="428" y="1180"/>
                </a:lnTo>
                <a:lnTo>
                  <a:pt x="427" y="1179"/>
                </a:lnTo>
                <a:lnTo>
                  <a:pt x="426" y="1177"/>
                </a:lnTo>
                <a:lnTo>
                  <a:pt x="425" y="1166"/>
                </a:lnTo>
                <a:lnTo>
                  <a:pt x="425" y="1166"/>
                </a:lnTo>
                <a:lnTo>
                  <a:pt x="426" y="1158"/>
                </a:lnTo>
                <a:lnTo>
                  <a:pt x="428" y="1147"/>
                </a:lnTo>
                <a:lnTo>
                  <a:pt x="433" y="1122"/>
                </a:lnTo>
                <a:lnTo>
                  <a:pt x="435" y="1111"/>
                </a:lnTo>
                <a:lnTo>
                  <a:pt x="437" y="1100"/>
                </a:lnTo>
                <a:lnTo>
                  <a:pt x="437" y="1091"/>
                </a:lnTo>
                <a:lnTo>
                  <a:pt x="437" y="1086"/>
                </a:lnTo>
                <a:lnTo>
                  <a:pt x="435" y="1083"/>
                </a:lnTo>
                <a:lnTo>
                  <a:pt x="435" y="1083"/>
                </a:lnTo>
                <a:lnTo>
                  <a:pt x="432" y="1074"/>
                </a:lnTo>
                <a:lnTo>
                  <a:pt x="430" y="1070"/>
                </a:lnTo>
                <a:lnTo>
                  <a:pt x="427" y="1065"/>
                </a:lnTo>
                <a:lnTo>
                  <a:pt x="419" y="1053"/>
                </a:lnTo>
                <a:lnTo>
                  <a:pt x="419" y="1053"/>
                </a:lnTo>
                <a:lnTo>
                  <a:pt x="414" y="1046"/>
                </a:lnTo>
                <a:lnTo>
                  <a:pt x="409" y="1041"/>
                </a:lnTo>
                <a:lnTo>
                  <a:pt x="404" y="1036"/>
                </a:lnTo>
                <a:lnTo>
                  <a:pt x="402" y="1034"/>
                </a:lnTo>
                <a:lnTo>
                  <a:pt x="401" y="1032"/>
                </a:lnTo>
                <a:lnTo>
                  <a:pt x="399" y="1022"/>
                </a:lnTo>
                <a:lnTo>
                  <a:pt x="399" y="1022"/>
                </a:lnTo>
                <a:lnTo>
                  <a:pt x="394" y="1000"/>
                </a:lnTo>
                <a:lnTo>
                  <a:pt x="387" y="971"/>
                </a:lnTo>
                <a:lnTo>
                  <a:pt x="376" y="935"/>
                </a:lnTo>
                <a:lnTo>
                  <a:pt x="376" y="935"/>
                </a:lnTo>
                <a:lnTo>
                  <a:pt x="381" y="916"/>
                </a:lnTo>
                <a:lnTo>
                  <a:pt x="381" y="916"/>
                </a:lnTo>
                <a:lnTo>
                  <a:pt x="382" y="909"/>
                </a:lnTo>
                <a:lnTo>
                  <a:pt x="385" y="904"/>
                </a:lnTo>
                <a:lnTo>
                  <a:pt x="385" y="904"/>
                </a:lnTo>
                <a:lnTo>
                  <a:pt x="407" y="839"/>
                </a:lnTo>
                <a:lnTo>
                  <a:pt x="426" y="789"/>
                </a:lnTo>
                <a:lnTo>
                  <a:pt x="435" y="766"/>
                </a:lnTo>
                <a:lnTo>
                  <a:pt x="444" y="750"/>
                </a:lnTo>
                <a:lnTo>
                  <a:pt x="444" y="750"/>
                </a:lnTo>
                <a:lnTo>
                  <a:pt x="450" y="736"/>
                </a:lnTo>
                <a:lnTo>
                  <a:pt x="455" y="720"/>
                </a:lnTo>
                <a:lnTo>
                  <a:pt x="459" y="704"/>
                </a:lnTo>
                <a:lnTo>
                  <a:pt x="464" y="687"/>
                </a:lnTo>
                <a:lnTo>
                  <a:pt x="468" y="657"/>
                </a:lnTo>
                <a:lnTo>
                  <a:pt x="472" y="632"/>
                </a:lnTo>
                <a:lnTo>
                  <a:pt x="472" y="632"/>
                </a:lnTo>
                <a:lnTo>
                  <a:pt x="472" y="621"/>
                </a:lnTo>
                <a:lnTo>
                  <a:pt x="471" y="611"/>
                </a:lnTo>
                <a:lnTo>
                  <a:pt x="467" y="600"/>
                </a:lnTo>
                <a:lnTo>
                  <a:pt x="464" y="588"/>
                </a:lnTo>
                <a:lnTo>
                  <a:pt x="457" y="567"/>
                </a:lnTo>
                <a:lnTo>
                  <a:pt x="452" y="553"/>
                </a:lnTo>
                <a:lnTo>
                  <a:pt x="452" y="553"/>
                </a:lnTo>
                <a:lnTo>
                  <a:pt x="447" y="534"/>
                </a:lnTo>
                <a:lnTo>
                  <a:pt x="441" y="506"/>
                </a:lnTo>
                <a:lnTo>
                  <a:pt x="435" y="469"/>
                </a:lnTo>
                <a:lnTo>
                  <a:pt x="435" y="469"/>
                </a:lnTo>
                <a:lnTo>
                  <a:pt x="442" y="470"/>
                </a:lnTo>
                <a:lnTo>
                  <a:pt x="448" y="469"/>
                </a:lnTo>
                <a:lnTo>
                  <a:pt x="451" y="468"/>
                </a:lnTo>
                <a:lnTo>
                  <a:pt x="452" y="465"/>
                </a:lnTo>
                <a:lnTo>
                  <a:pt x="452" y="465"/>
                </a:lnTo>
                <a:lnTo>
                  <a:pt x="452" y="458"/>
                </a:lnTo>
                <a:lnTo>
                  <a:pt x="452" y="450"/>
                </a:lnTo>
                <a:lnTo>
                  <a:pt x="451" y="442"/>
                </a:lnTo>
                <a:lnTo>
                  <a:pt x="447" y="432"/>
                </a:lnTo>
                <a:lnTo>
                  <a:pt x="447" y="432"/>
                </a:lnTo>
                <a:lnTo>
                  <a:pt x="440" y="421"/>
                </a:lnTo>
                <a:lnTo>
                  <a:pt x="430" y="405"/>
                </a:lnTo>
                <a:lnTo>
                  <a:pt x="415" y="386"/>
                </a:lnTo>
                <a:lnTo>
                  <a:pt x="415" y="386"/>
                </a:lnTo>
                <a:lnTo>
                  <a:pt x="417" y="348"/>
                </a:lnTo>
                <a:lnTo>
                  <a:pt x="418" y="317"/>
                </a:lnTo>
                <a:lnTo>
                  <a:pt x="417" y="304"/>
                </a:lnTo>
                <a:lnTo>
                  <a:pt x="415" y="294"/>
                </a:lnTo>
                <a:lnTo>
                  <a:pt x="415" y="294"/>
                </a:lnTo>
                <a:lnTo>
                  <a:pt x="409" y="279"/>
                </a:lnTo>
                <a:lnTo>
                  <a:pt x="404" y="263"/>
                </a:lnTo>
                <a:lnTo>
                  <a:pt x="395" y="247"/>
                </a:lnTo>
                <a:lnTo>
                  <a:pt x="388" y="238"/>
                </a:lnTo>
                <a:lnTo>
                  <a:pt x="388" y="238"/>
                </a:lnTo>
                <a:lnTo>
                  <a:pt x="387" y="234"/>
                </a:lnTo>
                <a:lnTo>
                  <a:pt x="388" y="232"/>
                </a:lnTo>
                <a:lnTo>
                  <a:pt x="391" y="231"/>
                </a:lnTo>
                <a:lnTo>
                  <a:pt x="394" y="230"/>
                </a:lnTo>
                <a:lnTo>
                  <a:pt x="401" y="227"/>
                </a:lnTo>
                <a:lnTo>
                  <a:pt x="404" y="226"/>
                </a:lnTo>
                <a:lnTo>
                  <a:pt x="405" y="225"/>
                </a:lnTo>
                <a:lnTo>
                  <a:pt x="405" y="225"/>
                </a:lnTo>
                <a:lnTo>
                  <a:pt x="402" y="223"/>
                </a:lnTo>
                <a:lnTo>
                  <a:pt x="396" y="219"/>
                </a:lnTo>
                <a:lnTo>
                  <a:pt x="391" y="215"/>
                </a:lnTo>
                <a:lnTo>
                  <a:pt x="385" y="213"/>
                </a:lnTo>
                <a:lnTo>
                  <a:pt x="385" y="213"/>
                </a:lnTo>
                <a:lnTo>
                  <a:pt x="371" y="213"/>
                </a:lnTo>
                <a:lnTo>
                  <a:pt x="360" y="213"/>
                </a:lnTo>
                <a:lnTo>
                  <a:pt x="360" y="213"/>
                </a:lnTo>
                <a:lnTo>
                  <a:pt x="342" y="187"/>
                </a:lnTo>
                <a:lnTo>
                  <a:pt x="342" y="187"/>
                </a:lnTo>
                <a:lnTo>
                  <a:pt x="340" y="174"/>
                </a:lnTo>
                <a:lnTo>
                  <a:pt x="339" y="160"/>
                </a:lnTo>
                <a:lnTo>
                  <a:pt x="339" y="160"/>
                </a:lnTo>
                <a:lnTo>
                  <a:pt x="338" y="158"/>
                </a:lnTo>
                <a:lnTo>
                  <a:pt x="339" y="155"/>
                </a:lnTo>
                <a:lnTo>
                  <a:pt x="340" y="152"/>
                </a:lnTo>
                <a:lnTo>
                  <a:pt x="348" y="138"/>
                </a:lnTo>
                <a:lnTo>
                  <a:pt x="348" y="138"/>
                </a:lnTo>
                <a:lnTo>
                  <a:pt x="352" y="145"/>
                </a:lnTo>
                <a:lnTo>
                  <a:pt x="355" y="151"/>
                </a:lnTo>
                <a:lnTo>
                  <a:pt x="356" y="152"/>
                </a:lnTo>
                <a:lnTo>
                  <a:pt x="359" y="152"/>
                </a:lnTo>
                <a:lnTo>
                  <a:pt x="359" y="152"/>
                </a:lnTo>
                <a:lnTo>
                  <a:pt x="360" y="148"/>
                </a:lnTo>
                <a:lnTo>
                  <a:pt x="363" y="136"/>
                </a:lnTo>
                <a:lnTo>
                  <a:pt x="369" y="101"/>
                </a:lnTo>
                <a:lnTo>
                  <a:pt x="375" y="66"/>
                </a:lnTo>
                <a:lnTo>
                  <a:pt x="376" y="49"/>
                </a:lnTo>
                <a:lnTo>
                  <a:pt x="376" y="49"/>
                </a:lnTo>
                <a:lnTo>
                  <a:pt x="375" y="44"/>
                </a:lnTo>
                <a:lnTo>
                  <a:pt x="371" y="39"/>
                </a:lnTo>
                <a:lnTo>
                  <a:pt x="367" y="35"/>
                </a:lnTo>
                <a:lnTo>
                  <a:pt x="362" y="31"/>
                </a:lnTo>
                <a:lnTo>
                  <a:pt x="355" y="27"/>
                </a:lnTo>
                <a:lnTo>
                  <a:pt x="346" y="22"/>
                </a:lnTo>
                <a:lnTo>
                  <a:pt x="346" y="22"/>
                </a:lnTo>
                <a:lnTo>
                  <a:pt x="336" y="17"/>
                </a:lnTo>
                <a:lnTo>
                  <a:pt x="325" y="14"/>
                </a:lnTo>
                <a:lnTo>
                  <a:pt x="313" y="11"/>
                </a:lnTo>
                <a:lnTo>
                  <a:pt x="301" y="10"/>
                </a:lnTo>
                <a:lnTo>
                  <a:pt x="289" y="9"/>
                </a:lnTo>
                <a:lnTo>
                  <a:pt x="279" y="9"/>
                </a:lnTo>
                <a:lnTo>
                  <a:pt x="267" y="11"/>
                </a:lnTo>
                <a:lnTo>
                  <a:pt x="257" y="14"/>
                </a:lnTo>
                <a:lnTo>
                  <a:pt x="257" y="14"/>
                </a:lnTo>
                <a:lnTo>
                  <a:pt x="249" y="18"/>
                </a:lnTo>
                <a:lnTo>
                  <a:pt x="242" y="22"/>
                </a:lnTo>
                <a:lnTo>
                  <a:pt x="236" y="27"/>
                </a:lnTo>
                <a:lnTo>
                  <a:pt x="231" y="31"/>
                </a:lnTo>
                <a:lnTo>
                  <a:pt x="224" y="42"/>
                </a:lnTo>
                <a:lnTo>
                  <a:pt x="218" y="50"/>
                </a:lnTo>
                <a:lnTo>
                  <a:pt x="218" y="50"/>
                </a:lnTo>
                <a:lnTo>
                  <a:pt x="216" y="55"/>
                </a:lnTo>
                <a:lnTo>
                  <a:pt x="215" y="59"/>
                </a:lnTo>
                <a:lnTo>
                  <a:pt x="214" y="66"/>
                </a:lnTo>
                <a:lnTo>
                  <a:pt x="215" y="72"/>
                </a:lnTo>
                <a:lnTo>
                  <a:pt x="215" y="73"/>
                </a:lnTo>
                <a:lnTo>
                  <a:pt x="227" y="77"/>
                </a:lnTo>
                <a:lnTo>
                  <a:pt x="224" y="86"/>
                </a:lnTo>
                <a:lnTo>
                  <a:pt x="224" y="86"/>
                </a:lnTo>
                <a:lnTo>
                  <a:pt x="217" y="86"/>
                </a:lnTo>
                <a:lnTo>
                  <a:pt x="211" y="87"/>
                </a:lnTo>
                <a:lnTo>
                  <a:pt x="204" y="89"/>
                </a:lnTo>
                <a:lnTo>
                  <a:pt x="204" y="89"/>
                </a:lnTo>
                <a:lnTo>
                  <a:pt x="189" y="99"/>
                </a:lnTo>
                <a:lnTo>
                  <a:pt x="178" y="103"/>
                </a:lnTo>
                <a:lnTo>
                  <a:pt x="178" y="103"/>
                </a:lnTo>
                <a:close/>
                <a:moveTo>
                  <a:pt x="221" y="162"/>
                </a:moveTo>
                <a:lnTo>
                  <a:pt x="221" y="162"/>
                </a:lnTo>
                <a:lnTo>
                  <a:pt x="222" y="166"/>
                </a:lnTo>
                <a:lnTo>
                  <a:pt x="223" y="169"/>
                </a:lnTo>
                <a:lnTo>
                  <a:pt x="223" y="173"/>
                </a:lnTo>
                <a:lnTo>
                  <a:pt x="223" y="173"/>
                </a:lnTo>
                <a:lnTo>
                  <a:pt x="222" y="178"/>
                </a:lnTo>
                <a:lnTo>
                  <a:pt x="223" y="179"/>
                </a:lnTo>
                <a:lnTo>
                  <a:pt x="196" y="181"/>
                </a:lnTo>
                <a:lnTo>
                  <a:pt x="196" y="181"/>
                </a:lnTo>
                <a:lnTo>
                  <a:pt x="190" y="177"/>
                </a:lnTo>
                <a:lnTo>
                  <a:pt x="183" y="173"/>
                </a:lnTo>
                <a:lnTo>
                  <a:pt x="178" y="173"/>
                </a:lnTo>
                <a:lnTo>
                  <a:pt x="175" y="173"/>
                </a:lnTo>
                <a:lnTo>
                  <a:pt x="175" y="173"/>
                </a:lnTo>
                <a:lnTo>
                  <a:pt x="168" y="174"/>
                </a:lnTo>
                <a:lnTo>
                  <a:pt x="163" y="177"/>
                </a:lnTo>
                <a:lnTo>
                  <a:pt x="161" y="180"/>
                </a:lnTo>
                <a:lnTo>
                  <a:pt x="161" y="181"/>
                </a:lnTo>
                <a:lnTo>
                  <a:pt x="152" y="185"/>
                </a:lnTo>
                <a:lnTo>
                  <a:pt x="152" y="185"/>
                </a:lnTo>
                <a:lnTo>
                  <a:pt x="147" y="181"/>
                </a:lnTo>
                <a:lnTo>
                  <a:pt x="139" y="177"/>
                </a:lnTo>
                <a:lnTo>
                  <a:pt x="139" y="177"/>
                </a:lnTo>
                <a:lnTo>
                  <a:pt x="144" y="174"/>
                </a:lnTo>
                <a:lnTo>
                  <a:pt x="154" y="168"/>
                </a:lnTo>
                <a:lnTo>
                  <a:pt x="164" y="164"/>
                </a:lnTo>
                <a:lnTo>
                  <a:pt x="168" y="160"/>
                </a:lnTo>
                <a:lnTo>
                  <a:pt x="168" y="160"/>
                </a:lnTo>
                <a:lnTo>
                  <a:pt x="170" y="160"/>
                </a:lnTo>
                <a:lnTo>
                  <a:pt x="175" y="160"/>
                </a:lnTo>
                <a:lnTo>
                  <a:pt x="180" y="161"/>
                </a:lnTo>
                <a:lnTo>
                  <a:pt x="182" y="162"/>
                </a:lnTo>
                <a:lnTo>
                  <a:pt x="182" y="162"/>
                </a:lnTo>
                <a:lnTo>
                  <a:pt x="185" y="164"/>
                </a:lnTo>
                <a:lnTo>
                  <a:pt x="192" y="165"/>
                </a:lnTo>
                <a:lnTo>
                  <a:pt x="201" y="166"/>
                </a:lnTo>
                <a:lnTo>
                  <a:pt x="207" y="166"/>
                </a:lnTo>
                <a:lnTo>
                  <a:pt x="207" y="166"/>
                </a:lnTo>
                <a:lnTo>
                  <a:pt x="216" y="165"/>
                </a:lnTo>
                <a:lnTo>
                  <a:pt x="221" y="162"/>
                </a:lnTo>
                <a:lnTo>
                  <a:pt x="221" y="1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1EDF35B3-2130-4A9F-87C0-EFF741C85D1D}"/>
              </a:ext>
            </a:extLst>
          </p:cNvPr>
          <p:cNvSpPr>
            <a:spLocks noEditPoints="1"/>
          </p:cNvSpPr>
          <p:nvPr/>
        </p:nvSpPr>
        <p:spPr bwMode="auto">
          <a:xfrm>
            <a:off x="8198382" y="821565"/>
            <a:ext cx="774058" cy="1672013"/>
          </a:xfrm>
          <a:custGeom>
            <a:avLst/>
            <a:gdLst>
              <a:gd name="T0" fmla="*/ 284 w 656"/>
              <a:gd name="T1" fmla="*/ 171 h 1417"/>
              <a:gd name="T2" fmla="*/ 316 w 656"/>
              <a:gd name="T3" fmla="*/ 222 h 1417"/>
              <a:gd name="T4" fmla="*/ 202 w 656"/>
              <a:gd name="T5" fmla="*/ 279 h 1417"/>
              <a:gd name="T6" fmla="*/ 156 w 656"/>
              <a:gd name="T7" fmla="*/ 341 h 1417"/>
              <a:gd name="T8" fmla="*/ 97 w 656"/>
              <a:gd name="T9" fmla="*/ 421 h 1417"/>
              <a:gd name="T10" fmla="*/ 137 w 656"/>
              <a:gd name="T11" fmla="*/ 455 h 1417"/>
              <a:gd name="T12" fmla="*/ 68 w 656"/>
              <a:gd name="T13" fmla="*/ 746 h 1417"/>
              <a:gd name="T14" fmla="*/ 3 w 656"/>
              <a:gd name="T15" fmla="*/ 830 h 1417"/>
              <a:gd name="T16" fmla="*/ 0 w 656"/>
              <a:gd name="T17" fmla="*/ 897 h 1417"/>
              <a:gd name="T18" fmla="*/ 34 w 656"/>
              <a:gd name="T19" fmla="*/ 949 h 1417"/>
              <a:gd name="T20" fmla="*/ 82 w 656"/>
              <a:gd name="T21" fmla="*/ 952 h 1417"/>
              <a:gd name="T22" fmla="*/ 125 w 656"/>
              <a:gd name="T23" fmla="*/ 941 h 1417"/>
              <a:gd name="T24" fmla="*/ 96 w 656"/>
              <a:gd name="T25" fmla="*/ 1129 h 1417"/>
              <a:gd name="T26" fmla="*/ 133 w 656"/>
              <a:gd name="T27" fmla="*/ 1341 h 1417"/>
              <a:gd name="T28" fmla="*/ 103 w 656"/>
              <a:gd name="T29" fmla="*/ 1373 h 1417"/>
              <a:gd name="T30" fmla="*/ 95 w 656"/>
              <a:gd name="T31" fmla="*/ 1411 h 1417"/>
              <a:gd name="T32" fmla="*/ 226 w 656"/>
              <a:gd name="T33" fmla="*/ 1406 h 1417"/>
              <a:gd name="T34" fmla="*/ 233 w 656"/>
              <a:gd name="T35" fmla="*/ 1370 h 1417"/>
              <a:gd name="T36" fmla="*/ 214 w 656"/>
              <a:gd name="T37" fmla="*/ 1290 h 1417"/>
              <a:gd name="T38" fmla="*/ 227 w 656"/>
              <a:gd name="T39" fmla="*/ 1126 h 1417"/>
              <a:gd name="T40" fmla="*/ 329 w 656"/>
              <a:gd name="T41" fmla="*/ 890 h 1417"/>
              <a:gd name="T42" fmla="*/ 360 w 656"/>
              <a:gd name="T43" fmla="*/ 1046 h 1417"/>
              <a:gd name="T44" fmla="*/ 365 w 656"/>
              <a:gd name="T45" fmla="*/ 1233 h 1417"/>
              <a:gd name="T46" fmla="*/ 358 w 656"/>
              <a:gd name="T47" fmla="*/ 1340 h 1417"/>
              <a:gd name="T48" fmla="*/ 347 w 656"/>
              <a:gd name="T49" fmla="*/ 1398 h 1417"/>
              <a:gd name="T50" fmla="*/ 417 w 656"/>
              <a:gd name="T51" fmla="*/ 1417 h 1417"/>
              <a:gd name="T52" fmla="*/ 443 w 656"/>
              <a:gd name="T53" fmla="*/ 1393 h 1417"/>
              <a:gd name="T54" fmla="*/ 510 w 656"/>
              <a:gd name="T55" fmla="*/ 1095 h 1417"/>
              <a:gd name="T56" fmla="*/ 497 w 656"/>
              <a:gd name="T57" fmla="*/ 784 h 1417"/>
              <a:gd name="T58" fmla="*/ 493 w 656"/>
              <a:gd name="T59" fmla="*/ 685 h 1417"/>
              <a:gd name="T60" fmla="*/ 512 w 656"/>
              <a:gd name="T61" fmla="*/ 601 h 1417"/>
              <a:gd name="T62" fmla="*/ 594 w 656"/>
              <a:gd name="T63" fmla="*/ 540 h 1417"/>
              <a:gd name="T64" fmla="*/ 637 w 656"/>
              <a:gd name="T65" fmla="*/ 543 h 1417"/>
              <a:gd name="T66" fmla="*/ 645 w 656"/>
              <a:gd name="T67" fmla="*/ 444 h 1417"/>
              <a:gd name="T68" fmla="*/ 609 w 656"/>
              <a:gd name="T69" fmla="*/ 332 h 1417"/>
              <a:gd name="T70" fmla="*/ 596 w 656"/>
              <a:gd name="T71" fmla="*/ 249 h 1417"/>
              <a:gd name="T72" fmla="*/ 554 w 656"/>
              <a:gd name="T73" fmla="*/ 127 h 1417"/>
              <a:gd name="T74" fmla="*/ 471 w 656"/>
              <a:gd name="T75" fmla="*/ 112 h 1417"/>
              <a:gd name="T76" fmla="*/ 449 w 656"/>
              <a:gd name="T77" fmla="*/ 69 h 1417"/>
              <a:gd name="T78" fmla="*/ 399 w 656"/>
              <a:gd name="T79" fmla="*/ 6 h 1417"/>
              <a:gd name="T80" fmla="*/ 316 w 656"/>
              <a:gd name="T81" fmla="*/ 11 h 1417"/>
              <a:gd name="T82" fmla="*/ 278 w 656"/>
              <a:gd name="T83" fmla="*/ 83 h 1417"/>
              <a:gd name="T84" fmla="*/ 197 w 656"/>
              <a:gd name="T85" fmla="*/ 618 h 1417"/>
              <a:gd name="T86" fmla="*/ 187 w 656"/>
              <a:gd name="T87" fmla="*/ 703 h 1417"/>
              <a:gd name="T88" fmla="*/ 141 w 656"/>
              <a:gd name="T89" fmla="*/ 800 h 1417"/>
              <a:gd name="T90" fmla="*/ 123 w 656"/>
              <a:gd name="T91" fmla="*/ 757 h 1417"/>
              <a:gd name="T92" fmla="*/ 185 w 656"/>
              <a:gd name="T93" fmla="*/ 588 h 1417"/>
              <a:gd name="T94" fmla="*/ 94 w 656"/>
              <a:gd name="T95" fmla="*/ 936 h 1417"/>
              <a:gd name="T96" fmla="*/ 45 w 656"/>
              <a:gd name="T97" fmla="*/ 940 h 1417"/>
              <a:gd name="T98" fmla="*/ 28 w 656"/>
              <a:gd name="T99" fmla="*/ 897 h 1417"/>
              <a:gd name="T100" fmla="*/ 77 w 656"/>
              <a:gd name="T101" fmla="*/ 861 h 1417"/>
              <a:gd name="T102" fmla="*/ 55 w 656"/>
              <a:gd name="T103" fmla="*/ 886 h 1417"/>
              <a:gd name="T104" fmla="*/ 91 w 656"/>
              <a:gd name="T105" fmla="*/ 864 h 1417"/>
              <a:gd name="T106" fmla="*/ 112 w 656"/>
              <a:gd name="T107" fmla="*/ 883 h 1417"/>
              <a:gd name="T108" fmla="*/ 89 w 656"/>
              <a:gd name="T109" fmla="*/ 889 h 1417"/>
              <a:gd name="T110" fmla="*/ 116 w 656"/>
              <a:gd name="T111" fmla="*/ 813 h 1417"/>
              <a:gd name="T112" fmla="*/ 135 w 656"/>
              <a:gd name="T113" fmla="*/ 853 h 1417"/>
              <a:gd name="T114" fmla="*/ 102 w 656"/>
              <a:gd name="T115" fmla="*/ 822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6" h="1417">
                <a:moveTo>
                  <a:pt x="283" y="120"/>
                </a:moveTo>
                <a:lnTo>
                  <a:pt x="279" y="127"/>
                </a:lnTo>
                <a:lnTo>
                  <a:pt x="279" y="127"/>
                </a:lnTo>
                <a:lnTo>
                  <a:pt x="278" y="137"/>
                </a:lnTo>
                <a:lnTo>
                  <a:pt x="278" y="148"/>
                </a:lnTo>
                <a:lnTo>
                  <a:pt x="280" y="161"/>
                </a:lnTo>
                <a:lnTo>
                  <a:pt x="280" y="161"/>
                </a:lnTo>
                <a:lnTo>
                  <a:pt x="282" y="166"/>
                </a:lnTo>
                <a:lnTo>
                  <a:pt x="284" y="171"/>
                </a:lnTo>
                <a:lnTo>
                  <a:pt x="286" y="173"/>
                </a:lnTo>
                <a:lnTo>
                  <a:pt x="289" y="176"/>
                </a:lnTo>
                <a:lnTo>
                  <a:pt x="293" y="177"/>
                </a:lnTo>
                <a:lnTo>
                  <a:pt x="295" y="177"/>
                </a:lnTo>
                <a:lnTo>
                  <a:pt x="295" y="177"/>
                </a:lnTo>
                <a:lnTo>
                  <a:pt x="308" y="205"/>
                </a:lnTo>
                <a:lnTo>
                  <a:pt x="308" y="205"/>
                </a:lnTo>
                <a:lnTo>
                  <a:pt x="313" y="213"/>
                </a:lnTo>
                <a:lnTo>
                  <a:pt x="316" y="222"/>
                </a:lnTo>
                <a:lnTo>
                  <a:pt x="317" y="230"/>
                </a:lnTo>
                <a:lnTo>
                  <a:pt x="316" y="240"/>
                </a:lnTo>
                <a:lnTo>
                  <a:pt x="316" y="240"/>
                </a:lnTo>
                <a:lnTo>
                  <a:pt x="297" y="245"/>
                </a:lnTo>
                <a:lnTo>
                  <a:pt x="276" y="250"/>
                </a:lnTo>
                <a:lnTo>
                  <a:pt x="276" y="250"/>
                </a:lnTo>
                <a:lnTo>
                  <a:pt x="257" y="256"/>
                </a:lnTo>
                <a:lnTo>
                  <a:pt x="222" y="270"/>
                </a:lnTo>
                <a:lnTo>
                  <a:pt x="202" y="279"/>
                </a:lnTo>
                <a:lnTo>
                  <a:pt x="183" y="289"/>
                </a:lnTo>
                <a:lnTo>
                  <a:pt x="170" y="298"/>
                </a:lnTo>
                <a:lnTo>
                  <a:pt x="164" y="303"/>
                </a:lnTo>
                <a:lnTo>
                  <a:pt x="162" y="307"/>
                </a:lnTo>
                <a:lnTo>
                  <a:pt x="162" y="307"/>
                </a:lnTo>
                <a:lnTo>
                  <a:pt x="157" y="315"/>
                </a:lnTo>
                <a:lnTo>
                  <a:pt x="156" y="325"/>
                </a:lnTo>
                <a:lnTo>
                  <a:pt x="154" y="333"/>
                </a:lnTo>
                <a:lnTo>
                  <a:pt x="156" y="341"/>
                </a:lnTo>
                <a:lnTo>
                  <a:pt x="157" y="353"/>
                </a:lnTo>
                <a:lnTo>
                  <a:pt x="159" y="358"/>
                </a:lnTo>
                <a:lnTo>
                  <a:pt x="159" y="358"/>
                </a:lnTo>
                <a:lnTo>
                  <a:pt x="150" y="366"/>
                </a:lnTo>
                <a:lnTo>
                  <a:pt x="128" y="386"/>
                </a:lnTo>
                <a:lnTo>
                  <a:pt x="117" y="397"/>
                </a:lnTo>
                <a:lnTo>
                  <a:pt x="107" y="407"/>
                </a:lnTo>
                <a:lnTo>
                  <a:pt x="100" y="417"/>
                </a:lnTo>
                <a:lnTo>
                  <a:pt x="97" y="421"/>
                </a:lnTo>
                <a:lnTo>
                  <a:pt x="97" y="424"/>
                </a:lnTo>
                <a:lnTo>
                  <a:pt x="97" y="424"/>
                </a:lnTo>
                <a:lnTo>
                  <a:pt x="97" y="427"/>
                </a:lnTo>
                <a:lnTo>
                  <a:pt x="99" y="429"/>
                </a:lnTo>
                <a:lnTo>
                  <a:pt x="103" y="434"/>
                </a:lnTo>
                <a:lnTo>
                  <a:pt x="110" y="439"/>
                </a:lnTo>
                <a:lnTo>
                  <a:pt x="117" y="444"/>
                </a:lnTo>
                <a:lnTo>
                  <a:pt x="131" y="452"/>
                </a:lnTo>
                <a:lnTo>
                  <a:pt x="137" y="455"/>
                </a:lnTo>
                <a:lnTo>
                  <a:pt x="116" y="566"/>
                </a:lnTo>
                <a:lnTo>
                  <a:pt x="116" y="566"/>
                </a:lnTo>
                <a:lnTo>
                  <a:pt x="113" y="580"/>
                </a:lnTo>
                <a:lnTo>
                  <a:pt x="107" y="604"/>
                </a:lnTo>
                <a:lnTo>
                  <a:pt x="107" y="604"/>
                </a:lnTo>
                <a:lnTo>
                  <a:pt x="101" y="632"/>
                </a:lnTo>
                <a:lnTo>
                  <a:pt x="88" y="679"/>
                </a:lnTo>
                <a:lnTo>
                  <a:pt x="68" y="746"/>
                </a:lnTo>
                <a:lnTo>
                  <a:pt x="68" y="746"/>
                </a:lnTo>
                <a:lnTo>
                  <a:pt x="66" y="750"/>
                </a:lnTo>
                <a:lnTo>
                  <a:pt x="62" y="755"/>
                </a:lnTo>
                <a:lnTo>
                  <a:pt x="54" y="765"/>
                </a:lnTo>
                <a:lnTo>
                  <a:pt x="54" y="765"/>
                </a:lnTo>
                <a:lnTo>
                  <a:pt x="27" y="797"/>
                </a:lnTo>
                <a:lnTo>
                  <a:pt x="10" y="817"/>
                </a:lnTo>
                <a:lnTo>
                  <a:pt x="5" y="824"/>
                </a:lnTo>
                <a:lnTo>
                  <a:pt x="3" y="830"/>
                </a:lnTo>
                <a:lnTo>
                  <a:pt x="3" y="830"/>
                </a:lnTo>
                <a:lnTo>
                  <a:pt x="4" y="835"/>
                </a:lnTo>
                <a:lnTo>
                  <a:pt x="5" y="839"/>
                </a:lnTo>
                <a:lnTo>
                  <a:pt x="9" y="841"/>
                </a:lnTo>
                <a:lnTo>
                  <a:pt x="9" y="841"/>
                </a:lnTo>
                <a:lnTo>
                  <a:pt x="3" y="870"/>
                </a:lnTo>
                <a:lnTo>
                  <a:pt x="3" y="870"/>
                </a:lnTo>
                <a:lnTo>
                  <a:pt x="0" y="883"/>
                </a:lnTo>
                <a:lnTo>
                  <a:pt x="0" y="897"/>
                </a:lnTo>
                <a:lnTo>
                  <a:pt x="0" y="897"/>
                </a:lnTo>
                <a:lnTo>
                  <a:pt x="2" y="907"/>
                </a:lnTo>
                <a:lnTo>
                  <a:pt x="3" y="913"/>
                </a:lnTo>
                <a:lnTo>
                  <a:pt x="9" y="923"/>
                </a:lnTo>
                <a:lnTo>
                  <a:pt x="9" y="923"/>
                </a:lnTo>
                <a:lnTo>
                  <a:pt x="17" y="936"/>
                </a:lnTo>
                <a:lnTo>
                  <a:pt x="17" y="936"/>
                </a:lnTo>
                <a:lnTo>
                  <a:pt x="20" y="938"/>
                </a:lnTo>
                <a:lnTo>
                  <a:pt x="22" y="941"/>
                </a:lnTo>
                <a:lnTo>
                  <a:pt x="34" y="949"/>
                </a:lnTo>
                <a:lnTo>
                  <a:pt x="34" y="949"/>
                </a:lnTo>
                <a:lnTo>
                  <a:pt x="37" y="950"/>
                </a:lnTo>
                <a:lnTo>
                  <a:pt x="40" y="952"/>
                </a:lnTo>
                <a:lnTo>
                  <a:pt x="48" y="953"/>
                </a:lnTo>
                <a:lnTo>
                  <a:pt x="55" y="952"/>
                </a:lnTo>
                <a:lnTo>
                  <a:pt x="62" y="952"/>
                </a:lnTo>
                <a:lnTo>
                  <a:pt x="62" y="952"/>
                </a:lnTo>
                <a:lnTo>
                  <a:pt x="71" y="952"/>
                </a:lnTo>
                <a:lnTo>
                  <a:pt x="82" y="952"/>
                </a:lnTo>
                <a:lnTo>
                  <a:pt x="94" y="948"/>
                </a:lnTo>
                <a:lnTo>
                  <a:pt x="101" y="946"/>
                </a:lnTo>
                <a:lnTo>
                  <a:pt x="107" y="943"/>
                </a:lnTo>
                <a:lnTo>
                  <a:pt x="107" y="943"/>
                </a:lnTo>
                <a:lnTo>
                  <a:pt x="118" y="938"/>
                </a:lnTo>
                <a:lnTo>
                  <a:pt x="122" y="938"/>
                </a:lnTo>
                <a:lnTo>
                  <a:pt x="123" y="938"/>
                </a:lnTo>
                <a:lnTo>
                  <a:pt x="125" y="940"/>
                </a:lnTo>
                <a:lnTo>
                  <a:pt x="125" y="941"/>
                </a:lnTo>
                <a:lnTo>
                  <a:pt x="122" y="986"/>
                </a:lnTo>
                <a:lnTo>
                  <a:pt x="116" y="1018"/>
                </a:lnTo>
                <a:lnTo>
                  <a:pt x="116" y="1018"/>
                </a:lnTo>
                <a:lnTo>
                  <a:pt x="107" y="1046"/>
                </a:lnTo>
                <a:lnTo>
                  <a:pt x="100" y="1077"/>
                </a:lnTo>
                <a:lnTo>
                  <a:pt x="100" y="1077"/>
                </a:lnTo>
                <a:lnTo>
                  <a:pt x="96" y="1124"/>
                </a:lnTo>
                <a:lnTo>
                  <a:pt x="96" y="1124"/>
                </a:lnTo>
                <a:lnTo>
                  <a:pt x="96" y="1129"/>
                </a:lnTo>
                <a:lnTo>
                  <a:pt x="99" y="1133"/>
                </a:lnTo>
                <a:lnTo>
                  <a:pt x="101" y="1141"/>
                </a:lnTo>
                <a:lnTo>
                  <a:pt x="101" y="1141"/>
                </a:lnTo>
                <a:lnTo>
                  <a:pt x="108" y="1159"/>
                </a:lnTo>
                <a:lnTo>
                  <a:pt x="116" y="1177"/>
                </a:lnTo>
                <a:lnTo>
                  <a:pt x="116" y="1177"/>
                </a:lnTo>
                <a:lnTo>
                  <a:pt x="125" y="1260"/>
                </a:lnTo>
                <a:lnTo>
                  <a:pt x="133" y="1341"/>
                </a:lnTo>
                <a:lnTo>
                  <a:pt x="133" y="1341"/>
                </a:lnTo>
                <a:lnTo>
                  <a:pt x="120" y="1349"/>
                </a:lnTo>
                <a:lnTo>
                  <a:pt x="105" y="1360"/>
                </a:lnTo>
                <a:lnTo>
                  <a:pt x="105" y="1360"/>
                </a:lnTo>
                <a:lnTo>
                  <a:pt x="103" y="1361"/>
                </a:lnTo>
                <a:lnTo>
                  <a:pt x="103" y="1363"/>
                </a:lnTo>
                <a:lnTo>
                  <a:pt x="105" y="1366"/>
                </a:lnTo>
                <a:lnTo>
                  <a:pt x="108" y="1370"/>
                </a:lnTo>
                <a:lnTo>
                  <a:pt x="108" y="1370"/>
                </a:lnTo>
                <a:lnTo>
                  <a:pt x="103" y="1373"/>
                </a:lnTo>
                <a:lnTo>
                  <a:pt x="96" y="1378"/>
                </a:lnTo>
                <a:lnTo>
                  <a:pt x="96" y="1378"/>
                </a:lnTo>
                <a:lnTo>
                  <a:pt x="94" y="1381"/>
                </a:lnTo>
                <a:lnTo>
                  <a:pt x="93" y="1383"/>
                </a:lnTo>
                <a:lnTo>
                  <a:pt x="91" y="1394"/>
                </a:lnTo>
                <a:lnTo>
                  <a:pt x="90" y="1405"/>
                </a:lnTo>
                <a:lnTo>
                  <a:pt x="91" y="1411"/>
                </a:lnTo>
                <a:lnTo>
                  <a:pt x="91" y="1411"/>
                </a:lnTo>
                <a:lnTo>
                  <a:pt x="95" y="1411"/>
                </a:lnTo>
                <a:lnTo>
                  <a:pt x="105" y="1411"/>
                </a:lnTo>
                <a:lnTo>
                  <a:pt x="133" y="1407"/>
                </a:lnTo>
                <a:lnTo>
                  <a:pt x="173" y="1403"/>
                </a:lnTo>
                <a:lnTo>
                  <a:pt x="173" y="1403"/>
                </a:lnTo>
                <a:lnTo>
                  <a:pt x="198" y="1405"/>
                </a:lnTo>
                <a:lnTo>
                  <a:pt x="216" y="1407"/>
                </a:lnTo>
                <a:lnTo>
                  <a:pt x="222" y="1407"/>
                </a:lnTo>
                <a:lnTo>
                  <a:pt x="226" y="1406"/>
                </a:lnTo>
                <a:lnTo>
                  <a:pt x="226" y="1406"/>
                </a:lnTo>
                <a:lnTo>
                  <a:pt x="226" y="1404"/>
                </a:lnTo>
                <a:lnTo>
                  <a:pt x="227" y="1403"/>
                </a:lnTo>
                <a:lnTo>
                  <a:pt x="226" y="1397"/>
                </a:lnTo>
                <a:lnTo>
                  <a:pt x="225" y="1390"/>
                </a:lnTo>
                <a:lnTo>
                  <a:pt x="225" y="1390"/>
                </a:lnTo>
                <a:lnTo>
                  <a:pt x="226" y="1387"/>
                </a:lnTo>
                <a:lnTo>
                  <a:pt x="232" y="1373"/>
                </a:lnTo>
                <a:lnTo>
                  <a:pt x="232" y="1373"/>
                </a:lnTo>
                <a:lnTo>
                  <a:pt x="233" y="1370"/>
                </a:lnTo>
                <a:lnTo>
                  <a:pt x="234" y="1367"/>
                </a:lnTo>
                <a:lnTo>
                  <a:pt x="233" y="1365"/>
                </a:lnTo>
                <a:lnTo>
                  <a:pt x="233" y="1361"/>
                </a:lnTo>
                <a:lnTo>
                  <a:pt x="230" y="1353"/>
                </a:lnTo>
                <a:lnTo>
                  <a:pt x="225" y="1337"/>
                </a:lnTo>
                <a:lnTo>
                  <a:pt x="225" y="1337"/>
                </a:lnTo>
                <a:lnTo>
                  <a:pt x="216" y="1310"/>
                </a:lnTo>
                <a:lnTo>
                  <a:pt x="214" y="1301"/>
                </a:lnTo>
                <a:lnTo>
                  <a:pt x="214" y="1290"/>
                </a:lnTo>
                <a:lnTo>
                  <a:pt x="214" y="1290"/>
                </a:lnTo>
                <a:lnTo>
                  <a:pt x="214" y="1255"/>
                </a:lnTo>
                <a:lnTo>
                  <a:pt x="215" y="1235"/>
                </a:lnTo>
                <a:lnTo>
                  <a:pt x="217" y="1221"/>
                </a:lnTo>
                <a:lnTo>
                  <a:pt x="217" y="1221"/>
                </a:lnTo>
                <a:lnTo>
                  <a:pt x="220" y="1201"/>
                </a:lnTo>
                <a:lnTo>
                  <a:pt x="222" y="1172"/>
                </a:lnTo>
                <a:lnTo>
                  <a:pt x="227" y="1126"/>
                </a:lnTo>
                <a:lnTo>
                  <a:pt x="227" y="1126"/>
                </a:lnTo>
                <a:lnTo>
                  <a:pt x="232" y="1075"/>
                </a:lnTo>
                <a:lnTo>
                  <a:pt x="234" y="1045"/>
                </a:lnTo>
                <a:lnTo>
                  <a:pt x="236" y="1023"/>
                </a:lnTo>
                <a:lnTo>
                  <a:pt x="236" y="1023"/>
                </a:lnTo>
                <a:lnTo>
                  <a:pt x="236" y="1010"/>
                </a:lnTo>
                <a:lnTo>
                  <a:pt x="238" y="1001"/>
                </a:lnTo>
                <a:lnTo>
                  <a:pt x="240" y="994"/>
                </a:lnTo>
                <a:lnTo>
                  <a:pt x="329" y="890"/>
                </a:lnTo>
                <a:lnTo>
                  <a:pt x="329" y="890"/>
                </a:lnTo>
                <a:lnTo>
                  <a:pt x="347" y="948"/>
                </a:lnTo>
                <a:lnTo>
                  <a:pt x="358" y="990"/>
                </a:lnTo>
                <a:lnTo>
                  <a:pt x="362" y="1005"/>
                </a:lnTo>
                <a:lnTo>
                  <a:pt x="362" y="1010"/>
                </a:lnTo>
                <a:lnTo>
                  <a:pt x="362" y="1013"/>
                </a:lnTo>
                <a:lnTo>
                  <a:pt x="362" y="1013"/>
                </a:lnTo>
                <a:lnTo>
                  <a:pt x="360" y="1018"/>
                </a:lnTo>
                <a:lnTo>
                  <a:pt x="359" y="1026"/>
                </a:lnTo>
                <a:lnTo>
                  <a:pt x="360" y="1046"/>
                </a:lnTo>
                <a:lnTo>
                  <a:pt x="362" y="1068"/>
                </a:lnTo>
                <a:lnTo>
                  <a:pt x="363" y="1086"/>
                </a:lnTo>
                <a:lnTo>
                  <a:pt x="363" y="1086"/>
                </a:lnTo>
                <a:lnTo>
                  <a:pt x="364" y="1109"/>
                </a:lnTo>
                <a:lnTo>
                  <a:pt x="365" y="1146"/>
                </a:lnTo>
                <a:lnTo>
                  <a:pt x="368" y="1183"/>
                </a:lnTo>
                <a:lnTo>
                  <a:pt x="369" y="1207"/>
                </a:lnTo>
                <a:lnTo>
                  <a:pt x="369" y="1207"/>
                </a:lnTo>
                <a:lnTo>
                  <a:pt x="365" y="1233"/>
                </a:lnTo>
                <a:lnTo>
                  <a:pt x="360" y="1269"/>
                </a:lnTo>
                <a:lnTo>
                  <a:pt x="351" y="1325"/>
                </a:lnTo>
                <a:lnTo>
                  <a:pt x="351" y="1325"/>
                </a:lnTo>
                <a:lnTo>
                  <a:pt x="350" y="1330"/>
                </a:lnTo>
                <a:lnTo>
                  <a:pt x="350" y="1332"/>
                </a:lnTo>
                <a:lnTo>
                  <a:pt x="351" y="1335"/>
                </a:lnTo>
                <a:lnTo>
                  <a:pt x="356" y="1337"/>
                </a:lnTo>
                <a:lnTo>
                  <a:pt x="356" y="1337"/>
                </a:lnTo>
                <a:lnTo>
                  <a:pt x="358" y="1340"/>
                </a:lnTo>
                <a:lnTo>
                  <a:pt x="359" y="1343"/>
                </a:lnTo>
                <a:lnTo>
                  <a:pt x="359" y="1353"/>
                </a:lnTo>
                <a:lnTo>
                  <a:pt x="359" y="1371"/>
                </a:lnTo>
                <a:lnTo>
                  <a:pt x="359" y="1371"/>
                </a:lnTo>
                <a:lnTo>
                  <a:pt x="358" y="1375"/>
                </a:lnTo>
                <a:lnTo>
                  <a:pt x="357" y="1378"/>
                </a:lnTo>
                <a:lnTo>
                  <a:pt x="353" y="1386"/>
                </a:lnTo>
                <a:lnTo>
                  <a:pt x="348" y="1394"/>
                </a:lnTo>
                <a:lnTo>
                  <a:pt x="347" y="1398"/>
                </a:lnTo>
                <a:lnTo>
                  <a:pt x="347" y="1401"/>
                </a:lnTo>
                <a:lnTo>
                  <a:pt x="347" y="1401"/>
                </a:lnTo>
                <a:lnTo>
                  <a:pt x="347" y="1403"/>
                </a:lnTo>
                <a:lnTo>
                  <a:pt x="350" y="1405"/>
                </a:lnTo>
                <a:lnTo>
                  <a:pt x="354" y="1407"/>
                </a:lnTo>
                <a:lnTo>
                  <a:pt x="363" y="1410"/>
                </a:lnTo>
                <a:lnTo>
                  <a:pt x="373" y="1412"/>
                </a:lnTo>
                <a:lnTo>
                  <a:pt x="396" y="1415"/>
                </a:lnTo>
                <a:lnTo>
                  <a:pt x="417" y="1417"/>
                </a:lnTo>
                <a:lnTo>
                  <a:pt x="417" y="1417"/>
                </a:lnTo>
                <a:lnTo>
                  <a:pt x="425" y="1417"/>
                </a:lnTo>
                <a:lnTo>
                  <a:pt x="430" y="1417"/>
                </a:lnTo>
                <a:lnTo>
                  <a:pt x="433" y="1416"/>
                </a:lnTo>
                <a:lnTo>
                  <a:pt x="436" y="1413"/>
                </a:lnTo>
                <a:lnTo>
                  <a:pt x="438" y="1407"/>
                </a:lnTo>
                <a:lnTo>
                  <a:pt x="440" y="1399"/>
                </a:lnTo>
                <a:lnTo>
                  <a:pt x="440" y="1399"/>
                </a:lnTo>
                <a:lnTo>
                  <a:pt x="443" y="1393"/>
                </a:lnTo>
                <a:lnTo>
                  <a:pt x="445" y="1383"/>
                </a:lnTo>
                <a:lnTo>
                  <a:pt x="450" y="1360"/>
                </a:lnTo>
                <a:lnTo>
                  <a:pt x="455" y="1327"/>
                </a:lnTo>
                <a:lnTo>
                  <a:pt x="455" y="1327"/>
                </a:lnTo>
                <a:lnTo>
                  <a:pt x="483" y="1215"/>
                </a:lnTo>
                <a:lnTo>
                  <a:pt x="501" y="1137"/>
                </a:lnTo>
                <a:lnTo>
                  <a:pt x="507" y="1109"/>
                </a:lnTo>
                <a:lnTo>
                  <a:pt x="510" y="1095"/>
                </a:lnTo>
                <a:lnTo>
                  <a:pt x="510" y="1095"/>
                </a:lnTo>
                <a:lnTo>
                  <a:pt x="510" y="1087"/>
                </a:lnTo>
                <a:lnTo>
                  <a:pt x="507" y="1079"/>
                </a:lnTo>
                <a:lnTo>
                  <a:pt x="501" y="1061"/>
                </a:lnTo>
                <a:lnTo>
                  <a:pt x="491" y="1040"/>
                </a:lnTo>
                <a:lnTo>
                  <a:pt x="491" y="1040"/>
                </a:lnTo>
                <a:lnTo>
                  <a:pt x="499" y="799"/>
                </a:lnTo>
                <a:lnTo>
                  <a:pt x="499" y="799"/>
                </a:lnTo>
                <a:lnTo>
                  <a:pt x="497" y="793"/>
                </a:lnTo>
                <a:lnTo>
                  <a:pt x="497" y="784"/>
                </a:lnTo>
                <a:lnTo>
                  <a:pt x="494" y="767"/>
                </a:lnTo>
                <a:lnTo>
                  <a:pt x="490" y="750"/>
                </a:lnTo>
                <a:lnTo>
                  <a:pt x="489" y="737"/>
                </a:lnTo>
                <a:lnTo>
                  <a:pt x="489" y="737"/>
                </a:lnTo>
                <a:lnTo>
                  <a:pt x="489" y="710"/>
                </a:lnTo>
                <a:lnTo>
                  <a:pt x="490" y="697"/>
                </a:lnTo>
                <a:lnTo>
                  <a:pt x="491" y="689"/>
                </a:lnTo>
                <a:lnTo>
                  <a:pt x="491" y="689"/>
                </a:lnTo>
                <a:lnTo>
                  <a:pt x="493" y="685"/>
                </a:lnTo>
                <a:lnTo>
                  <a:pt x="496" y="683"/>
                </a:lnTo>
                <a:lnTo>
                  <a:pt x="500" y="680"/>
                </a:lnTo>
                <a:lnTo>
                  <a:pt x="505" y="678"/>
                </a:lnTo>
                <a:lnTo>
                  <a:pt x="505" y="678"/>
                </a:lnTo>
                <a:lnTo>
                  <a:pt x="507" y="675"/>
                </a:lnTo>
                <a:lnTo>
                  <a:pt x="508" y="672"/>
                </a:lnTo>
                <a:lnTo>
                  <a:pt x="510" y="662"/>
                </a:lnTo>
                <a:lnTo>
                  <a:pt x="511" y="632"/>
                </a:lnTo>
                <a:lnTo>
                  <a:pt x="512" y="601"/>
                </a:lnTo>
                <a:lnTo>
                  <a:pt x="512" y="587"/>
                </a:lnTo>
                <a:lnTo>
                  <a:pt x="512" y="587"/>
                </a:lnTo>
                <a:lnTo>
                  <a:pt x="517" y="564"/>
                </a:lnTo>
                <a:lnTo>
                  <a:pt x="522" y="538"/>
                </a:lnTo>
                <a:lnTo>
                  <a:pt x="522" y="538"/>
                </a:lnTo>
                <a:lnTo>
                  <a:pt x="534" y="502"/>
                </a:lnTo>
                <a:lnTo>
                  <a:pt x="545" y="470"/>
                </a:lnTo>
                <a:lnTo>
                  <a:pt x="558" y="480"/>
                </a:lnTo>
                <a:lnTo>
                  <a:pt x="594" y="540"/>
                </a:lnTo>
                <a:lnTo>
                  <a:pt x="594" y="540"/>
                </a:lnTo>
                <a:lnTo>
                  <a:pt x="602" y="543"/>
                </a:lnTo>
                <a:lnTo>
                  <a:pt x="616" y="550"/>
                </a:lnTo>
                <a:lnTo>
                  <a:pt x="616" y="550"/>
                </a:lnTo>
                <a:lnTo>
                  <a:pt x="620" y="550"/>
                </a:lnTo>
                <a:lnTo>
                  <a:pt x="623" y="550"/>
                </a:lnTo>
                <a:lnTo>
                  <a:pt x="627" y="549"/>
                </a:lnTo>
                <a:lnTo>
                  <a:pt x="632" y="547"/>
                </a:lnTo>
                <a:lnTo>
                  <a:pt x="637" y="543"/>
                </a:lnTo>
                <a:lnTo>
                  <a:pt x="642" y="540"/>
                </a:lnTo>
                <a:lnTo>
                  <a:pt x="651" y="526"/>
                </a:lnTo>
                <a:lnTo>
                  <a:pt x="651" y="526"/>
                </a:lnTo>
                <a:lnTo>
                  <a:pt x="654" y="521"/>
                </a:lnTo>
                <a:lnTo>
                  <a:pt x="655" y="517"/>
                </a:lnTo>
                <a:lnTo>
                  <a:pt x="656" y="503"/>
                </a:lnTo>
                <a:lnTo>
                  <a:pt x="655" y="487"/>
                </a:lnTo>
                <a:lnTo>
                  <a:pt x="651" y="472"/>
                </a:lnTo>
                <a:lnTo>
                  <a:pt x="645" y="444"/>
                </a:lnTo>
                <a:lnTo>
                  <a:pt x="642" y="432"/>
                </a:lnTo>
                <a:lnTo>
                  <a:pt x="642" y="432"/>
                </a:lnTo>
                <a:lnTo>
                  <a:pt x="640" y="420"/>
                </a:lnTo>
                <a:lnTo>
                  <a:pt x="634" y="395"/>
                </a:lnTo>
                <a:lnTo>
                  <a:pt x="626" y="369"/>
                </a:lnTo>
                <a:lnTo>
                  <a:pt x="622" y="358"/>
                </a:lnTo>
                <a:lnTo>
                  <a:pt x="619" y="350"/>
                </a:lnTo>
                <a:lnTo>
                  <a:pt x="619" y="350"/>
                </a:lnTo>
                <a:lnTo>
                  <a:pt x="609" y="332"/>
                </a:lnTo>
                <a:lnTo>
                  <a:pt x="597" y="308"/>
                </a:lnTo>
                <a:lnTo>
                  <a:pt x="581" y="275"/>
                </a:lnTo>
                <a:lnTo>
                  <a:pt x="581" y="275"/>
                </a:lnTo>
                <a:lnTo>
                  <a:pt x="586" y="273"/>
                </a:lnTo>
                <a:lnTo>
                  <a:pt x="590" y="270"/>
                </a:lnTo>
                <a:lnTo>
                  <a:pt x="593" y="267"/>
                </a:lnTo>
                <a:lnTo>
                  <a:pt x="593" y="267"/>
                </a:lnTo>
                <a:lnTo>
                  <a:pt x="596" y="261"/>
                </a:lnTo>
                <a:lnTo>
                  <a:pt x="596" y="249"/>
                </a:lnTo>
                <a:lnTo>
                  <a:pt x="597" y="213"/>
                </a:lnTo>
                <a:lnTo>
                  <a:pt x="594" y="178"/>
                </a:lnTo>
                <a:lnTo>
                  <a:pt x="593" y="165"/>
                </a:lnTo>
                <a:lnTo>
                  <a:pt x="591" y="158"/>
                </a:lnTo>
                <a:lnTo>
                  <a:pt x="591" y="158"/>
                </a:lnTo>
                <a:lnTo>
                  <a:pt x="587" y="153"/>
                </a:lnTo>
                <a:lnTo>
                  <a:pt x="582" y="147"/>
                </a:lnTo>
                <a:lnTo>
                  <a:pt x="565" y="135"/>
                </a:lnTo>
                <a:lnTo>
                  <a:pt x="554" y="127"/>
                </a:lnTo>
                <a:lnTo>
                  <a:pt x="542" y="121"/>
                </a:lnTo>
                <a:lnTo>
                  <a:pt x="529" y="115"/>
                </a:lnTo>
                <a:lnTo>
                  <a:pt x="516" y="109"/>
                </a:lnTo>
                <a:lnTo>
                  <a:pt x="516" y="109"/>
                </a:lnTo>
                <a:lnTo>
                  <a:pt x="510" y="108"/>
                </a:lnTo>
                <a:lnTo>
                  <a:pt x="502" y="107"/>
                </a:lnTo>
                <a:lnTo>
                  <a:pt x="490" y="107"/>
                </a:lnTo>
                <a:lnTo>
                  <a:pt x="479" y="108"/>
                </a:lnTo>
                <a:lnTo>
                  <a:pt x="471" y="112"/>
                </a:lnTo>
                <a:lnTo>
                  <a:pt x="463" y="117"/>
                </a:lnTo>
                <a:lnTo>
                  <a:pt x="457" y="120"/>
                </a:lnTo>
                <a:lnTo>
                  <a:pt x="453" y="124"/>
                </a:lnTo>
                <a:lnTo>
                  <a:pt x="454" y="114"/>
                </a:lnTo>
                <a:lnTo>
                  <a:pt x="454" y="114"/>
                </a:lnTo>
                <a:lnTo>
                  <a:pt x="451" y="86"/>
                </a:lnTo>
                <a:lnTo>
                  <a:pt x="451" y="86"/>
                </a:lnTo>
                <a:lnTo>
                  <a:pt x="451" y="80"/>
                </a:lnTo>
                <a:lnTo>
                  <a:pt x="449" y="69"/>
                </a:lnTo>
                <a:lnTo>
                  <a:pt x="447" y="58"/>
                </a:lnTo>
                <a:lnTo>
                  <a:pt x="440" y="45"/>
                </a:lnTo>
                <a:lnTo>
                  <a:pt x="440" y="45"/>
                </a:lnTo>
                <a:lnTo>
                  <a:pt x="434" y="34"/>
                </a:lnTo>
                <a:lnTo>
                  <a:pt x="428" y="26"/>
                </a:lnTo>
                <a:lnTo>
                  <a:pt x="419" y="18"/>
                </a:lnTo>
                <a:lnTo>
                  <a:pt x="407" y="10"/>
                </a:lnTo>
                <a:lnTo>
                  <a:pt x="407" y="10"/>
                </a:lnTo>
                <a:lnTo>
                  <a:pt x="399" y="6"/>
                </a:lnTo>
                <a:lnTo>
                  <a:pt x="390" y="3"/>
                </a:lnTo>
                <a:lnTo>
                  <a:pt x="379" y="0"/>
                </a:lnTo>
                <a:lnTo>
                  <a:pt x="368" y="0"/>
                </a:lnTo>
                <a:lnTo>
                  <a:pt x="356" y="0"/>
                </a:lnTo>
                <a:lnTo>
                  <a:pt x="343" y="1"/>
                </a:lnTo>
                <a:lnTo>
                  <a:pt x="333" y="5"/>
                </a:lnTo>
                <a:lnTo>
                  <a:pt x="320" y="9"/>
                </a:lnTo>
                <a:lnTo>
                  <a:pt x="320" y="9"/>
                </a:lnTo>
                <a:lnTo>
                  <a:pt x="316" y="11"/>
                </a:lnTo>
                <a:lnTo>
                  <a:pt x="311" y="15"/>
                </a:lnTo>
                <a:lnTo>
                  <a:pt x="302" y="23"/>
                </a:lnTo>
                <a:lnTo>
                  <a:pt x="295" y="33"/>
                </a:lnTo>
                <a:lnTo>
                  <a:pt x="290" y="44"/>
                </a:lnTo>
                <a:lnTo>
                  <a:pt x="285" y="53"/>
                </a:lnTo>
                <a:lnTo>
                  <a:pt x="283" y="63"/>
                </a:lnTo>
                <a:lnTo>
                  <a:pt x="279" y="78"/>
                </a:lnTo>
                <a:lnTo>
                  <a:pt x="279" y="78"/>
                </a:lnTo>
                <a:lnTo>
                  <a:pt x="278" y="83"/>
                </a:lnTo>
                <a:lnTo>
                  <a:pt x="278" y="89"/>
                </a:lnTo>
                <a:lnTo>
                  <a:pt x="279" y="103"/>
                </a:lnTo>
                <a:lnTo>
                  <a:pt x="283" y="120"/>
                </a:lnTo>
                <a:lnTo>
                  <a:pt x="283" y="120"/>
                </a:lnTo>
                <a:close/>
                <a:moveTo>
                  <a:pt x="202" y="498"/>
                </a:moveTo>
                <a:lnTo>
                  <a:pt x="206" y="569"/>
                </a:lnTo>
                <a:lnTo>
                  <a:pt x="206" y="569"/>
                </a:lnTo>
                <a:lnTo>
                  <a:pt x="202" y="597"/>
                </a:lnTo>
                <a:lnTo>
                  <a:pt x="197" y="618"/>
                </a:lnTo>
                <a:lnTo>
                  <a:pt x="193" y="633"/>
                </a:lnTo>
                <a:lnTo>
                  <a:pt x="193" y="633"/>
                </a:lnTo>
                <a:lnTo>
                  <a:pt x="191" y="644"/>
                </a:lnTo>
                <a:lnTo>
                  <a:pt x="191" y="645"/>
                </a:lnTo>
                <a:lnTo>
                  <a:pt x="191" y="645"/>
                </a:lnTo>
                <a:lnTo>
                  <a:pt x="193" y="675"/>
                </a:lnTo>
                <a:lnTo>
                  <a:pt x="193" y="675"/>
                </a:lnTo>
                <a:lnTo>
                  <a:pt x="192" y="685"/>
                </a:lnTo>
                <a:lnTo>
                  <a:pt x="187" y="703"/>
                </a:lnTo>
                <a:lnTo>
                  <a:pt x="180" y="732"/>
                </a:lnTo>
                <a:lnTo>
                  <a:pt x="180" y="732"/>
                </a:lnTo>
                <a:lnTo>
                  <a:pt x="160" y="820"/>
                </a:lnTo>
                <a:lnTo>
                  <a:pt x="160" y="820"/>
                </a:lnTo>
                <a:lnTo>
                  <a:pt x="157" y="815"/>
                </a:lnTo>
                <a:lnTo>
                  <a:pt x="152" y="809"/>
                </a:lnTo>
                <a:lnTo>
                  <a:pt x="146" y="803"/>
                </a:lnTo>
                <a:lnTo>
                  <a:pt x="146" y="803"/>
                </a:lnTo>
                <a:lnTo>
                  <a:pt x="141" y="800"/>
                </a:lnTo>
                <a:lnTo>
                  <a:pt x="135" y="798"/>
                </a:lnTo>
                <a:lnTo>
                  <a:pt x="128" y="798"/>
                </a:lnTo>
                <a:lnTo>
                  <a:pt x="120" y="798"/>
                </a:lnTo>
                <a:lnTo>
                  <a:pt x="108" y="798"/>
                </a:lnTo>
                <a:lnTo>
                  <a:pt x="102" y="799"/>
                </a:lnTo>
                <a:lnTo>
                  <a:pt x="102" y="799"/>
                </a:lnTo>
                <a:lnTo>
                  <a:pt x="111" y="781"/>
                </a:lnTo>
                <a:lnTo>
                  <a:pt x="123" y="757"/>
                </a:lnTo>
                <a:lnTo>
                  <a:pt x="123" y="757"/>
                </a:lnTo>
                <a:lnTo>
                  <a:pt x="128" y="748"/>
                </a:lnTo>
                <a:lnTo>
                  <a:pt x="133" y="735"/>
                </a:lnTo>
                <a:lnTo>
                  <a:pt x="148" y="687"/>
                </a:lnTo>
                <a:lnTo>
                  <a:pt x="148" y="687"/>
                </a:lnTo>
                <a:lnTo>
                  <a:pt x="158" y="656"/>
                </a:lnTo>
                <a:lnTo>
                  <a:pt x="169" y="628"/>
                </a:lnTo>
                <a:lnTo>
                  <a:pt x="180" y="600"/>
                </a:lnTo>
                <a:lnTo>
                  <a:pt x="180" y="600"/>
                </a:lnTo>
                <a:lnTo>
                  <a:pt x="185" y="588"/>
                </a:lnTo>
                <a:lnTo>
                  <a:pt x="190" y="578"/>
                </a:lnTo>
                <a:lnTo>
                  <a:pt x="202" y="498"/>
                </a:lnTo>
                <a:close/>
                <a:moveTo>
                  <a:pt x="28" y="897"/>
                </a:moveTo>
                <a:lnTo>
                  <a:pt x="28" y="897"/>
                </a:lnTo>
                <a:lnTo>
                  <a:pt x="32" y="900"/>
                </a:lnTo>
                <a:lnTo>
                  <a:pt x="44" y="907"/>
                </a:lnTo>
                <a:lnTo>
                  <a:pt x="72" y="924"/>
                </a:lnTo>
                <a:lnTo>
                  <a:pt x="72" y="924"/>
                </a:lnTo>
                <a:lnTo>
                  <a:pt x="94" y="936"/>
                </a:lnTo>
                <a:lnTo>
                  <a:pt x="94" y="936"/>
                </a:lnTo>
                <a:lnTo>
                  <a:pt x="94" y="936"/>
                </a:lnTo>
                <a:lnTo>
                  <a:pt x="94" y="937"/>
                </a:lnTo>
                <a:lnTo>
                  <a:pt x="89" y="938"/>
                </a:lnTo>
                <a:lnTo>
                  <a:pt x="73" y="941"/>
                </a:lnTo>
                <a:lnTo>
                  <a:pt x="56" y="941"/>
                </a:lnTo>
                <a:lnTo>
                  <a:pt x="49" y="941"/>
                </a:lnTo>
                <a:lnTo>
                  <a:pt x="45" y="940"/>
                </a:lnTo>
                <a:lnTo>
                  <a:pt x="45" y="940"/>
                </a:lnTo>
                <a:lnTo>
                  <a:pt x="39" y="932"/>
                </a:lnTo>
                <a:lnTo>
                  <a:pt x="36" y="926"/>
                </a:lnTo>
                <a:lnTo>
                  <a:pt x="31" y="917"/>
                </a:lnTo>
                <a:lnTo>
                  <a:pt x="31" y="917"/>
                </a:lnTo>
                <a:lnTo>
                  <a:pt x="27" y="908"/>
                </a:lnTo>
                <a:lnTo>
                  <a:pt x="27" y="903"/>
                </a:lnTo>
                <a:lnTo>
                  <a:pt x="27" y="900"/>
                </a:lnTo>
                <a:lnTo>
                  <a:pt x="28" y="897"/>
                </a:lnTo>
                <a:lnTo>
                  <a:pt x="28" y="897"/>
                </a:lnTo>
                <a:close/>
                <a:moveTo>
                  <a:pt x="57" y="868"/>
                </a:moveTo>
                <a:lnTo>
                  <a:pt x="57" y="868"/>
                </a:lnTo>
                <a:lnTo>
                  <a:pt x="60" y="864"/>
                </a:lnTo>
                <a:lnTo>
                  <a:pt x="63" y="862"/>
                </a:lnTo>
                <a:lnTo>
                  <a:pt x="68" y="861"/>
                </a:lnTo>
                <a:lnTo>
                  <a:pt x="74" y="860"/>
                </a:lnTo>
                <a:lnTo>
                  <a:pt x="74" y="860"/>
                </a:lnTo>
                <a:lnTo>
                  <a:pt x="76" y="860"/>
                </a:lnTo>
                <a:lnTo>
                  <a:pt x="77" y="861"/>
                </a:lnTo>
                <a:lnTo>
                  <a:pt x="77" y="864"/>
                </a:lnTo>
                <a:lnTo>
                  <a:pt x="76" y="875"/>
                </a:lnTo>
                <a:lnTo>
                  <a:pt x="73" y="886"/>
                </a:lnTo>
                <a:lnTo>
                  <a:pt x="71" y="893"/>
                </a:lnTo>
                <a:lnTo>
                  <a:pt x="71" y="893"/>
                </a:lnTo>
                <a:lnTo>
                  <a:pt x="70" y="893"/>
                </a:lnTo>
                <a:lnTo>
                  <a:pt x="68" y="893"/>
                </a:lnTo>
                <a:lnTo>
                  <a:pt x="63" y="891"/>
                </a:lnTo>
                <a:lnTo>
                  <a:pt x="55" y="886"/>
                </a:lnTo>
                <a:lnTo>
                  <a:pt x="55" y="886"/>
                </a:lnTo>
                <a:lnTo>
                  <a:pt x="54" y="885"/>
                </a:lnTo>
                <a:lnTo>
                  <a:pt x="54" y="883"/>
                </a:lnTo>
                <a:lnTo>
                  <a:pt x="55" y="878"/>
                </a:lnTo>
                <a:lnTo>
                  <a:pt x="57" y="868"/>
                </a:lnTo>
                <a:lnTo>
                  <a:pt x="57" y="868"/>
                </a:lnTo>
                <a:close/>
                <a:moveTo>
                  <a:pt x="91" y="866"/>
                </a:moveTo>
                <a:lnTo>
                  <a:pt x="91" y="866"/>
                </a:lnTo>
                <a:lnTo>
                  <a:pt x="91" y="864"/>
                </a:lnTo>
                <a:lnTo>
                  <a:pt x="93" y="863"/>
                </a:lnTo>
                <a:lnTo>
                  <a:pt x="96" y="864"/>
                </a:lnTo>
                <a:lnTo>
                  <a:pt x="107" y="868"/>
                </a:lnTo>
                <a:lnTo>
                  <a:pt x="107" y="868"/>
                </a:lnTo>
                <a:lnTo>
                  <a:pt x="111" y="869"/>
                </a:lnTo>
                <a:lnTo>
                  <a:pt x="112" y="870"/>
                </a:lnTo>
                <a:lnTo>
                  <a:pt x="113" y="875"/>
                </a:lnTo>
                <a:lnTo>
                  <a:pt x="112" y="883"/>
                </a:lnTo>
                <a:lnTo>
                  <a:pt x="112" y="883"/>
                </a:lnTo>
                <a:lnTo>
                  <a:pt x="112" y="885"/>
                </a:lnTo>
                <a:lnTo>
                  <a:pt x="110" y="890"/>
                </a:lnTo>
                <a:lnTo>
                  <a:pt x="106" y="893"/>
                </a:lnTo>
                <a:lnTo>
                  <a:pt x="103" y="895"/>
                </a:lnTo>
                <a:lnTo>
                  <a:pt x="101" y="896"/>
                </a:lnTo>
                <a:lnTo>
                  <a:pt x="101" y="896"/>
                </a:lnTo>
                <a:lnTo>
                  <a:pt x="97" y="895"/>
                </a:lnTo>
                <a:lnTo>
                  <a:pt x="93" y="892"/>
                </a:lnTo>
                <a:lnTo>
                  <a:pt x="89" y="889"/>
                </a:lnTo>
                <a:lnTo>
                  <a:pt x="86" y="885"/>
                </a:lnTo>
                <a:lnTo>
                  <a:pt x="86" y="885"/>
                </a:lnTo>
                <a:lnTo>
                  <a:pt x="85" y="883"/>
                </a:lnTo>
                <a:lnTo>
                  <a:pt x="85" y="880"/>
                </a:lnTo>
                <a:lnTo>
                  <a:pt x="86" y="874"/>
                </a:lnTo>
                <a:lnTo>
                  <a:pt x="91" y="866"/>
                </a:lnTo>
                <a:lnTo>
                  <a:pt x="91" y="866"/>
                </a:lnTo>
                <a:close/>
                <a:moveTo>
                  <a:pt x="116" y="813"/>
                </a:moveTo>
                <a:lnTo>
                  <a:pt x="116" y="813"/>
                </a:lnTo>
                <a:lnTo>
                  <a:pt x="123" y="816"/>
                </a:lnTo>
                <a:lnTo>
                  <a:pt x="134" y="821"/>
                </a:lnTo>
                <a:lnTo>
                  <a:pt x="134" y="821"/>
                </a:lnTo>
                <a:lnTo>
                  <a:pt x="141" y="823"/>
                </a:lnTo>
                <a:lnTo>
                  <a:pt x="141" y="823"/>
                </a:lnTo>
                <a:lnTo>
                  <a:pt x="140" y="833"/>
                </a:lnTo>
                <a:lnTo>
                  <a:pt x="136" y="850"/>
                </a:lnTo>
                <a:lnTo>
                  <a:pt x="136" y="850"/>
                </a:lnTo>
                <a:lnTo>
                  <a:pt x="135" y="853"/>
                </a:lnTo>
                <a:lnTo>
                  <a:pt x="134" y="855"/>
                </a:lnTo>
                <a:lnTo>
                  <a:pt x="131" y="855"/>
                </a:lnTo>
                <a:lnTo>
                  <a:pt x="130" y="855"/>
                </a:lnTo>
                <a:lnTo>
                  <a:pt x="119" y="847"/>
                </a:lnTo>
                <a:lnTo>
                  <a:pt x="119" y="847"/>
                </a:lnTo>
                <a:lnTo>
                  <a:pt x="107" y="843"/>
                </a:lnTo>
                <a:lnTo>
                  <a:pt x="100" y="840"/>
                </a:lnTo>
                <a:lnTo>
                  <a:pt x="100" y="840"/>
                </a:lnTo>
                <a:lnTo>
                  <a:pt x="102" y="822"/>
                </a:lnTo>
                <a:lnTo>
                  <a:pt x="102" y="822"/>
                </a:lnTo>
                <a:lnTo>
                  <a:pt x="103" y="820"/>
                </a:lnTo>
                <a:lnTo>
                  <a:pt x="106" y="817"/>
                </a:lnTo>
                <a:lnTo>
                  <a:pt x="110" y="815"/>
                </a:lnTo>
                <a:lnTo>
                  <a:pt x="116" y="813"/>
                </a:lnTo>
                <a:lnTo>
                  <a:pt x="116" y="8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04EB0697-2969-4144-AB1D-2EFB9EC72354}"/>
              </a:ext>
            </a:extLst>
          </p:cNvPr>
          <p:cNvSpPr>
            <a:spLocks noEditPoints="1"/>
          </p:cNvSpPr>
          <p:nvPr/>
        </p:nvSpPr>
        <p:spPr bwMode="auto">
          <a:xfrm>
            <a:off x="2283171" y="4776448"/>
            <a:ext cx="1492250" cy="1457325"/>
          </a:xfrm>
          <a:custGeom>
            <a:avLst/>
            <a:gdLst>
              <a:gd name="T0" fmla="*/ 297 w 940"/>
              <a:gd name="T1" fmla="*/ 246 h 918"/>
              <a:gd name="T2" fmla="*/ 259 w 940"/>
              <a:gd name="T3" fmla="*/ 287 h 918"/>
              <a:gd name="T4" fmla="*/ 223 w 940"/>
              <a:gd name="T5" fmla="*/ 363 h 918"/>
              <a:gd name="T6" fmla="*/ 249 w 940"/>
              <a:gd name="T7" fmla="*/ 571 h 918"/>
              <a:gd name="T8" fmla="*/ 194 w 940"/>
              <a:gd name="T9" fmla="*/ 766 h 918"/>
              <a:gd name="T10" fmla="*/ 163 w 940"/>
              <a:gd name="T11" fmla="*/ 766 h 918"/>
              <a:gd name="T12" fmla="*/ 132 w 940"/>
              <a:gd name="T13" fmla="*/ 784 h 918"/>
              <a:gd name="T14" fmla="*/ 85 w 940"/>
              <a:gd name="T15" fmla="*/ 794 h 918"/>
              <a:gd name="T16" fmla="*/ 33 w 940"/>
              <a:gd name="T17" fmla="*/ 818 h 918"/>
              <a:gd name="T18" fmla="*/ 2 w 940"/>
              <a:gd name="T19" fmla="*/ 857 h 918"/>
              <a:gd name="T20" fmla="*/ 12 w 940"/>
              <a:gd name="T21" fmla="*/ 886 h 918"/>
              <a:gd name="T22" fmla="*/ 83 w 940"/>
              <a:gd name="T23" fmla="*/ 897 h 918"/>
              <a:gd name="T24" fmla="*/ 151 w 940"/>
              <a:gd name="T25" fmla="*/ 911 h 918"/>
              <a:gd name="T26" fmla="*/ 239 w 940"/>
              <a:gd name="T27" fmla="*/ 917 h 918"/>
              <a:gd name="T28" fmla="*/ 292 w 940"/>
              <a:gd name="T29" fmla="*/ 897 h 918"/>
              <a:gd name="T30" fmla="*/ 323 w 940"/>
              <a:gd name="T31" fmla="*/ 880 h 918"/>
              <a:gd name="T32" fmla="*/ 330 w 940"/>
              <a:gd name="T33" fmla="*/ 849 h 918"/>
              <a:gd name="T34" fmla="*/ 371 w 940"/>
              <a:gd name="T35" fmla="*/ 803 h 918"/>
              <a:gd name="T36" fmla="*/ 405 w 940"/>
              <a:gd name="T37" fmla="*/ 867 h 918"/>
              <a:gd name="T38" fmla="*/ 471 w 940"/>
              <a:gd name="T39" fmla="*/ 909 h 918"/>
              <a:gd name="T40" fmla="*/ 551 w 940"/>
              <a:gd name="T41" fmla="*/ 917 h 918"/>
              <a:gd name="T42" fmla="*/ 587 w 940"/>
              <a:gd name="T43" fmla="*/ 906 h 918"/>
              <a:gd name="T44" fmla="*/ 603 w 940"/>
              <a:gd name="T45" fmla="*/ 881 h 918"/>
              <a:gd name="T46" fmla="*/ 593 w 940"/>
              <a:gd name="T47" fmla="*/ 819 h 918"/>
              <a:gd name="T48" fmla="*/ 639 w 940"/>
              <a:gd name="T49" fmla="*/ 819 h 918"/>
              <a:gd name="T50" fmla="*/ 665 w 940"/>
              <a:gd name="T51" fmla="*/ 886 h 918"/>
              <a:gd name="T52" fmla="*/ 745 w 940"/>
              <a:gd name="T53" fmla="*/ 901 h 918"/>
              <a:gd name="T54" fmla="*/ 863 w 940"/>
              <a:gd name="T55" fmla="*/ 912 h 918"/>
              <a:gd name="T56" fmla="*/ 885 w 940"/>
              <a:gd name="T57" fmla="*/ 893 h 918"/>
              <a:gd name="T58" fmla="*/ 932 w 940"/>
              <a:gd name="T59" fmla="*/ 892 h 918"/>
              <a:gd name="T60" fmla="*/ 939 w 940"/>
              <a:gd name="T61" fmla="*/ 857 h 918"/>
              <a:gd name="T62" fmla="*/ 909 w 940"/>
              <a:gd name="T63" fmla="*/ 809 h 918"/>
              <a:gd name="T64" fmla="*/ 868 w 940"/>
              <a:gd name="T65" fmla="*/ 783 h 918"/>
              <a:gd name="T66" fmla="*/ 821 w 940"/>
              <a:gd name="T67" fmla="*/ 781 h 918"/>
              <a:gd name="T68" fmla="*/ 768 w 940"/>
              <a:gd name="T69" fmla="*/ 732 h 918"/>
              <a:gd name="T70" fmla="*/ 697 w 940"/>
              <a:gd name="T71" fmla="*/ 600 h 918"/>
              <a:gd name="T72" fmla="*/ 714 w 940"/>
              <a:gd name="T73" fmla="*/ 545 h 918"/>
              <a:gd name="T74" fmla="*/ 764 w 940"/>
              <a:gd name="T75" fmla="*/ 505 h 918"/>
              <a:gd name="T76" fmla="*/ 771 w 940"/>
              <a:gd name="T77" fmla="*/ 470 h 918"/>
              <a:gd name="T78" fmla="*/ 763 w 940"/>
              <a:gd name="T79" fmla="*/ 346 h 918"/>
              <a:gd name="T80" fmla="*/ 765 w 940"/>
              <a:gd name="T81" fmla="*/ 326 h 918"/>
              <a:gd name="T82" fmla="*/ 722 w 940"/>
              <a:gd name="T83" fmla="*/ 274 h 918"/>
              <a:gd name="T84" fmla="*/ 651 w 940"/>
              <a:gd name="T85" fmla="*/ 195 h 918"/>
              <a:gd name="T86" fmla="*/ 659 w 940"/>
              <a:gd name="T87" fmla="*/ 146 h 918"/>
              <a:gd name="T88" fmla="*/ 638 w 940"/>
              <a:gd name="T89" fmla="*/ 88 h 918"/>
              <a:gd name="T90" fmla="*/ 620 w 940"/>
              <a:gd name="T91" fmla="*/ 63 h 918"/>
              <a:gd name="T92" fmla="*/ 575 w 940"/>
              <a:gd name="T93" fmla="*/ 29 h 918"/>
              <a:gd name="T94" fmla="*/ 530 w 940"/>
              <a:gd name="T95" fmla="*/ 4 h 918"/>
              <a:gd name="T96" fmla="*/ 456 w 940"/>
              <a:gd name="T97" fmla="*/ 12 h 918"/>
              <a:gd name="T98" fmla="*/ 394 w 940"/>
              <a:gd name="T99" fmla="*/ 63 h 918"/>
              <a:gd name="T100" fmla="*/ 375 w 940"/>
              <a:gd name="T101" fmla="*/ 111 h 918"/>
              <a:gd name="T102" fmla="*/ 377 w 940"/>
              <a:gd name="T103" fmla="*/ 160 h 918"/>
              <a:gd name="T104" fmla="*/ 665 w 940"/>
              <a:gd name="T105" fmla="*/ 503 h 918"/>
              <a:gd name="T106" fmla="*/ 662 w 940"/>
              <a:gd name="T107" fmla="*/ 476 h 918"/>
              <a:gd name="T108" fmla="*/ 677 w 940"/>
              <a:gd name="T109" fmla="*/ 449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0" h="918">
                <a:moveTo>
                  <a:pt x="405" y="197"/>
                </a:moveTo>
                <a:lnTo>
                  <a:pt x="405" y="197"/>
                </a:lnTo>
                <a:lnTo>
                  <a:pt x="362" y="214"/>
                </a:lnTo>
                <a:lnTo>
                  <a:pt x="325" y="231"/>
                </a:lnTo>
                <a:lnTo>
                  <a:pt x="309" y="238"/>
                </a:lnTo>
                <a:lnTo>
                  <a:pt x="297" y="246"/>
                </a:lnTo>
                <a:lnTo>
                  <a:pt x="297" y="246"/>
                </a:lnTo>
                <a:lnTo>
                  <a:pt x="288" y="253"/>
                </a:lnTo>
                <a:lnTo>
                  <a:pt x="279" y="260"/>
                </a:lnTo>
                <a:lnTo>
                  <a:pt x="272" y="269"/>
                </a:lnTo>
                <a:lnTo>
                  <a:pt x="265" y="278"/>
                </a:lnTo>
                <a:lnTo>
                  <a:pt x="259" y="287"/>
                </a:lnTo>
                <a:lnTo>
                  <a:pt x="252" y="295"/>
                </a:lnTo>
                <a:lnTo>
                  <a:pt x="249" y="304"/>
                </a:lnTo>
                <a:lnTo>
                  <a:pt x="245" y="312"/>
                </a:lnTo>
                <a:lnTo>
                  <a:pt x="245" y="312"/>
                </a:lnTo>
                <a:lnTo>
                  <a:pt x="237" y="334"/>
                </a:lnTo>
                <a:lnTo>
                  <a:pt x="223" y="363"/>
                </a:lnTo>
                <a:lnTo>
                  <a:pt x="203" y="412"/>
                </a:lnTo>
                <a:lnTo>
                  <a:pt x="181" y="465"/>
                </a:lnTo>
                <a:lnTo>
                  <a:pt x="239" y="497"/>
                </a:lnTo>
                <a:lnTo>
                  <a:pt x="239" y="497"/>
                </a:lnTo>
                <a:lnTo>
                  <a:pt x="249" y="571"/>
                </a:lnTo>
                <a:lnTo>
                  <a:pt x="249" y="571"/>
                </a:lnTo>
                <a:lnTo>
                  <a:pt x="251" y="579"/>
                </a:lnTo>
                <a:lnTo>
                  <a:pt x="255" y="587"/>
                </a:lnTo>
                <a:lnTo>
                  <a:pt x="266" y="606"/>
                </a:lnTo>
                <a:lnTo>
                  <a:pt x="277" y="620"/>
                </a:lnTo>
                <a:lnTo>
                  <a:pt x="282" y="626"/>
                </a:lnTo>
                <a:lnTo>
                  <a:pt x="194" y="766"/>
                </a:lnTo>
                <a:lnTo>
                  <a:pt x="194" y="766"/>
                </a:lnTo>
                <a:lnTo>
                  <a:pt x="191" y="764"/>
                </a:lnTo>
                <a:lnTo>
                  <a:pt x="182" y="763"/>
                </a:lnTo>
                <a:lnTo>
                  <a:pt x="176" y="763"/>
                </a:lnTo>
                <a:lnTo>
                  <a:pt x="169" y="763"/>
                </a:lnTo>
                <a:lnTo>
                  <a:pt x="163" y="766"/>
                </a:lnTo>
                <a:lnTo>
                  <a:pt x="155" y="768"/>
                </a:lnTo>
                <a:lnTo>
                  <a:pt x="155" y="768"/>
                </a:lnTo>
                <a:lnTo>
                  <a:pt x="143" y="775"/>
                </a:lnTo>
                <a:lnTo>
                  <a:pt x="137" y="780"/>
                </a:lnTo>
                <a:lnTo>
                  <a:pt x="132" y="784"/>
                </a:lnTo>
                <a:lnTo>
                  <a:pt x="132" y="784"/>
                </a:lnTo>
                <a:lnTo>
                  <a:pt x="125" y="790"/>
                </a:lnTo>
                <a:lnTo>
                  <a:pt x="118" y="794"/>
                </a:lnTo>
                <a:lnTo>
                  <a:pt x="113" y="795"/>
                </a:lnTo>
                <a:lnTo>
                  <a:pt x="113" y="795"/>
                </a:lnTo>
                <a:lnTo>
                  <a:pt x="97" y="792"/>
                </a:lnTo>
                <a:lnTo>
                  <a:pt x="85" y="794"/>
                </a:lnTo>
                <a:lnTo>
                  <a:pt x="79" y="795"/>
                </a:lnTo>
                <a:lnTo>
                  <a:pt x="73" y="797"/>
                </a:lnTo>
                <a:lnTo>
                  <a:pt x="73" y="797"/>
                </a:lnTo>
                <a:lnTo>
                  <a:pt x="56" y="806"/>
                </a:lnTo>
                <a:lnTo>
                  <a:pt x="45" y="812"/>
                </a:lnTo>
                <a:lnTo>
                  <a:pt x="33" y="818"/>
                </a:lnTo>
                <a:lnTo>
                  <a:pt x="22" y="826"/>
                </a:lnTo>
                <a:lnTo>
                  <a:pt x="12" y="835"/>
                </a:lnTo>
                <a:lnTo>
                  <a:pt x="9" y="840"/>
                </a:lnTo>
                <a:lnTo>
                  <a:pt x="5" y="846"/>
                </a:lnTo>
                <a:lnTo>
                  <a:pt x="3" y="851"/>
                </a:lnTo>
                <a:lnTo>
                  <a:pt x="2" y="857"/>
                </a:lnTo>
                <a:lnTo>
                  <a:pt x="2" y="857"/>
                </a:lnTo>
                <a:lnTo>
                  <a:pt x="0" y="866"/>
                </a:lnTo>
                <a:lnTo>
                  <a:pt x="2" y="871"/>
                </a:lnTo>
                <a:lnTo>
                  <a:pt x="3" y="875"/>
                </a:lnTo>
                <a:lnTo>
                  <a:pt x="6" y="881"/>
                </a:lnTo>
                <a:lnTo>
                  <a:pt x="12" y="886"/>
                </a:lnTo>
                <a:lnTo>
                  <a:pt x="19" y="889"/>
                </a:lnTo>
                <a:lnTo>
                  <a:pt x="26" y="892"/>
                </a:lnTo>
                <a:lnTo>
                  <a:pt x="40" y="894"/>
                </a:lnTo>
                <a:lnTo>
                  <a:pt x="40" y="894"/>
                </a:lnTo>
                <a:lnTo>
                  <a:pt x="59" y="895"/>
                </a:lnTo>
                <a:lnTo>
                  <a:pt x="83" y="897"/>
                </a:lnTo>
                <a:lnTo>
                  <a:pt x="107" y="898"/>
                </a:lnTo>
                <a:lnTo>
                  <a:pt x="115" y="899"/>
                </a:lnTo>
                <a:lnTo>
                  <a:pt x="120" y="900"/>
                </a:lnTo>
                <a:lnTo>
                  <a:pt x="120" y="900"/>
                </a:lnTo>
                <a:lnTo>
                  <a:pt x="137" y="907"/>
                </a:lnTo>
                <a:lnTo>
                  <a:pt x="151" y="911"/>
                </a:lnTo>
                <a:lnTo>
                  <a:pt x="169" y="915"/>
                </a:lnTo>
                <a:lnTo>
                  <a:pt x="169" y="915"/>
                </a:lnTo>
                <a:lnTo>
                  <a:pt x="193" y="917"/>
                </a:lnTo>
                <a:lnTo>
                  <a:pt x="216" y="918"/>
                </a:lnTo>
                <a:lnTo>
                  <a:pt x="228" y="918"/>
                </a:lnTo>
                <a:lnTo>
                  <a:pt x="239" y="917"/>
                </a:lnTo>
                <a:lnTo>
                  <a:pt x="250" y="916"/>
                </a:lnTo>
                <a:lnTo>
                  <a:pt x="260" y="914"/>
                </a:lnTo>
                <a:lnTo>
                  <a:pt x="260" y="914"/>
                </a:lnTo>
                <a:lnTo>
                  <a:pt x="274" y="907"/>
                </a:lnTo>
                <a:lnTo>
                  <a:pt x="285" y="901"/>
                </a:lnTo>
                <a:lnTo>
                  <a:pt x="292" y="897"/>
                </a:lnTo>
                <a:lnTo>
                  <a:pt x="301" y="893"/>
                </a:lnTo>
                <a:lnTo>
                  <a:pt x="301" y="893"/>
                </a:lnTo>
                <a:lnTo>
                  <a:pt x="314" y="887"/>
                </a:lnTo>
                <a:lnTo>
                  <a:pt x="319" y="884"/>
                </a:lnTo>
                <a:lnTo>
                  <a:pt x="323" y="880"/>
                </a:lnTo>
                <a:lnTo>
                  <a:pt x="323" y="880"/>
                </a:lnTo>
                <a:lnTo>
                  <a:pt x="325" y="875"/>
                </a:lnTo>
                <a:lnTo>
                  <a:pt x="326" y="870"/>
                </a:lnTo>
                <a:lnTo>
                  <a:pt x="328" y="864"/>
                </a:lnTo>
                <a:lnTo>
                  <a:pt x="328" y="859"/>
                </a:lnTo>
                <a:lnTo>
                  <a:pt x="328" y="859"/>
                </a:lnTo>
                <a:lnTo>
                  <a:pt x="330" y="849"/>
                </a:lnTo>
                <a:lnTo>
                  <a:pt x="332" y="837"/>
                </a:lnTo>
                <a:lnTo>
                  <a:pt x="336" y="820"/>
                </a:lnTo>
                <a:lnTo>
                  <a:pt x="368" y="778"/>
                </a:lnTo>
                <a:lnTo>
                  <a:pt x="368" y="778"/>
                </a:lnTo>
                <a:lnTo>
                  <a:pt x="369" y="785"/>
                </a:lnTo>
                <a:lnTo>
                  <a:pt x="371" y="803"/>
                </a:lnTo>
                <a:lnTo>
                  <a:pt x="377" y="826"/>
                </a:lnTo>
                <a:lnTo>
                  <a:pt x="382" y="837"/>
                </a:lnTo>
                <a:lnTo>
                  <a:pt x="387" y="848"/>
                </a:lnTo>
                <a:lnTo>
                  <a:pt x="387" y="848"/>
                </a:lnTo>
                <a:lnTo>
                  <a:pt x="394" y="858"/>
                </a:lnTo>
                <a:lnTo>
                  <a:pt x="405" y="867"/>
                </a:lnTo>
                <a:lnTo>
                  <a:pt x="417" y="876"/>
                </a:lnTo>
                <a:lnTo>
                  <a:pt x="429" y="884"/>
                </a:lnTo>
                <a:lnTo>
                  <a:pt x="452" y="898"/>
                </a:lnTo>
                <a:lnTo>
                  <a:pt x="466" y="906"/>
                </a:lnTo>
                <a:lnTo>
                  <a:pt x="466" y="906"/>
                </a:lnTo>
                <a:lnTo>
                  <a:pt x="471" y="909"/>
                </a:lnTo>
                <a:lnTo>
                  <a:pt x="479" y="911"/>
                </a:lnTo>
                <a:lnTo>
                  <a:pt x="502" y="916"/>
                </a:lnTo>
                <a:lnTo>
                  <a:pt x="515" y="917"/>
                </a:lnTo>
                <a:lnTo>
                  <a:pt x="529" y="918"/>
                </a:lnTo>
                <a:lnTo>
                  <a:pt x="541" y="918"/>
                </a:lnTo>
                <a:lnTo>
                  <a:pt x="551" y="917"/>
                </a:lnTo>
                <a:lnTo>
                  <a:pt x="551" y="917"/>
                </a:lnTo>
                <a:lnTo>
                  <a:pt x="566" y="915"/>
                </a:lnTo>
                <a:lnTo>
                  <a:pt x="577" y="912"/>
                </a:lnTo>
                <a:lnTo>
                  <a:pt x="581" y="911"/>
                </a:lnTo>
                <a:lnTo>
                  <a:pt x="585" y="909"/>
                </a:lnTo>
                <a:lnTo>
                  <a:pt x="587" y="906"/>
                </a:lnTo>
                <a:lnTo>
                  <a:pt x="591" y="903"/>
                </a:lnTo>
                <a:lnTo>
                  <a:pt x="591" y="903"/>
                </a:lnTo>
                <a:lnTo>
                  <a:pt x="595" y="895"/>
                </a:lnTo>
                <a:lnTo>
                  <a:pt x="600" y="888"/>
                </a:lnTo>
                <a:lnTo>
                  <a:pt x="602" y="884"/>
                </a:lnTo>
                <a:lnTo>
                  <a:pt x="603" y="881"/>
                </a:lnTo>
                <a:lnTo>
                  <a:pt x="603" y="876"/>
                </a:lnTo>
                <a:lnTo>
                  <a:pt x="602" y="871"/>
                </a:lnTo>
                <a:lnTo>
                  <a:pt x="602" y="871"/>
                </a:lnTo>
                <a:lnTo>
                  <a:pt x="599" y="858"/>
                </a:lnTo>
                <a:lnTo>
                  <a:pt x="597" y="844"/>
                </a:lnTo>
                <a:lnTo>
                  <a:pt x="593" y="819"/>
                </a:lnTo>
                <a:lnTo>
                  <a:pt x="593" y="819"/>
                </a:lnTo>
                <a:lnTo>
                  <a:pt x="591" y="803"/>
                </a:lnTo>
                <a:lnTo>
                  <a:pt x="586" y="785"/>
                </a:lnTo>
                <a:lnTo>
                  <a:pt x="580" y="764"/>
                </a:lnTo>
                <a:lnTo>
                  <a:pt x="639" y="819"/>
                </a:lnTo>
                <a:lnTo>
                  <a:pt x="639" y="819"/>
                </a:lnTo>
                <a:lnTo>
                  <a:pt x="656" y="869"/>
                </a:lnTo>
                <a:lnTo>
                  <a:pt x="656" y="869"/>
                </a:lnTo>
                <a:lnTo>
                  <a:pt x="659" y="877"/>
                </a:lnTo>
                <a:lnTo>
                  <a:pt x="660" y="882"/>
                </a:lnTo>
                <a:lnTo>
                  <a:pt x="662" y="883"/>
                </a:lnTo>
                <a:lnTo>
                  <a:pt x="665" y="886"/>
                </a:lnTo>
                <a:lnTo>
                  <a:pt x="673" y="888"/>
                </a:lnTo>
                <a:lnTo>
                  <a:pt x="673" y="888"/>
                </a:lnTo>
                <a:lnTo>
                  <a:pt x="683" y="891"/>
                </a:lnTo>
                <a:lnTo>
                  <a:pt x="694" y="893"/>
                </a:lnTo>
                <a:lnTo>
                  <a:pt x="745" y="901"/>
                </a:lnTo>
                <a:lnTo>
                  <a:pt x="745" y="901"/>
                </a:lnTo>
                <a:lnTo>
                  <a:pt x="785" y="907"/>
                </a:lnTo>
                <a:lnTo>
                  <a:pt x="819" y="912"/>
                </a:lnTo>
                <a:lnTo>
                  <a:pt x="846" y="914"/>
                </a:lnTo>
                <a:lnTo>
                  <a:pt x="856" y="914"/>
                </a:lnTo>
                <a:lnTo>
                  <a:pt x="863" y="912"/>
                </a:lnTo>
                <a:lnTo>
                  <a:pt x="863" y="912"/>
                </a:lnTo>
                <a:lnTo>
                  <a:pt x="869" y="910"/>
                </a:lnTo>
                <a:lnTo>
                  <a:pt x="874" y="907"/>
                </a:lnTo>
                <a:lnTo>
                  <a:pt x="880" y="901"/>
                </a:lnTo>
                <a:lnTo>
                  <a:pt x="884" y="895"/>
                </a:lnTo>
                <a:lnTo>
                  <a:pt x="885" y="893"/>
                </a:lnTo>
                <a:lnTo>
                  <a:pt x="885" y="893"/>
                </a:lnTo>
                <a:lnTo>
                  <a:pt x="894" y="895"/>
                </a:lnTo>
                <a:lnTo>
                  <a:pt x="903" y="897"/>
                </a:lnTo>
                <a:lnTo>
                  <a:pt x="913" y="897"/>
                </a:lnTo>
                <a:lnTo>
                  <a:pt x="924" y="895"/>
                </a:lnTo>
                <a:lnTo>
                  <a:pt x="928" y="894"/>
                </a:lnTo>
                <a:lnTo>
                  <a:pt x="932" y="892"/>
                </a:lnTo>
                <a:lnTo>
                  <a:pt x="936" y="888"/>
                </a:lnTo>
                <a:lnTo>
                  <a:pt x="939" y="883"/>
                </a:lnTo>
                <a:lnTo>
                  <a:pt x="940" y="877"/>
                </a:lnTo>
                <a:lnTo>
                  <a:pt x="940" y="871"/>
                </a:lnTo>
                <a:lnTo>
                  <a:pt x="940" y="871"/>
                </a:lnTo>
                <a:lnTo>
                  <a:pt x="939" y="857"/>
                </a:lnTo>
                <a:lnTo>
                  <a:pt x="936" y="844"/>
                </a:lnTo>
                <a:lnTo>
                  <a:pt x="932" y="835"/>
                </a:lnTo>
                <a:lnTo>
                  <a:pt x="928" y="826"/>
                </a:lnTo>
                <a:lnTo>
                  <a:pt x="923" y="820"/>
                </a:lnTo>
                <a:lnTo>
                  <a:pt x="917" y="814"/>
                </a:lnTo>
                <a:lnTo>
                  <a:pt x="909" y="809"/>
                </a:lnTo>
                <a:lnTo>
                  <a:pt x="903" y="804"/>
                </a:lnTo>
                <a:lnTo>
                  <a:pt x="903" y="804"/>
                </a:lnTo>
                <a:lnTo>
                  <a:pt x="891" y="796"/>
                </a:lnTo>
                <a:lnTo>
                  <a:pt x="883" y="789"/>
                </a:lnTo>
                <a:lnTo>
                  <a:pt x="874" y="784"/>
                </a:lnTo>
                <a:lnTo>
                  <a:pt x="868" y="783"/>
                </a:lnTo>
                <a:lnTo>
                  <a:pt x="862" y="781"/>
                </a:lnTo>
                <a:lnTo>
                  <a:pt x="862" y="781"/>
                </a:lnTo>
                <a:lnTo>
                  <a:pt x="839" y="780"/>
                </a:lnTo>
                <a:lnTo>
                  <a:pt x="831" y="780"/>
                </a:lnTo>
                <a:lnTo>
                  <a:pt x="821" y="781"/>
                </a:lnTo>
                <a:lnTo>
                  <a:pt x="821" y="781"/>
                </a:lnTo>
                <a:lnTo>
                  <a:pt x="804" y="784"/>
                </a:lnTo>
                <a:lnTo>
                  <a:pt x="797" y="785"/>
                </a:lnTo>
                <a:lnTo>
                  <a:pt x="797" y="785"/>
                </a:lnTo>
                <a:lnTo>
                  <a:pt x="786" y="766"/>
                </a:lnTo>
                <a:lnTo>
                  <a:pt x="768" y="732"/>
                </a:lnTo>
                <a:lnTo>
                  <a:pt x="768" y="732"/>
                </a:lnTo>
                <a:lnTo>
                  <a:pt x="742" y="683"/>
                </a:lnTo>
                <a:lnTo>
                  <a:pt x="722" y="647"/>
                </a:lnTo>
                <a:lnTo>
                  <a:pt x="722" y="647"/>
                </a:lnTo>
                <a:lnTo>
                  <a:pt x="717" y="638"/>
                </a:lnTo>
                <a:lnTo>
                  <a:pt x="709" y="621"/>
                </a:lnTo>
                <a:lnTo>
                  <a:pt x="697" y="600"/>
                </a:lnTo>
                <a:lnTo>
                  <a:pt x="697" y="573"/>
                </a:lnTo>
                <a:lnTo>
                  <a:pt x="697" y="573"/>
                </a:lnTo>
                <a:lnTo>
                  <a:pt x="703" y="562"/>
                </a:lnTo>
                <a:lnTo>
                  <a:pt x="708" y="552"/>
                </a:lnTo>
                <a:lnTo>
                  <a:pt x="714" y="545"/>
                </a:lnTo>
                <a:lnTo>
                  <a:pt x="714" y="545"/>
                </a:lnTo>
                <a:lnTo>
                  <a:pt x="720" y="534"/>
                </a:lnTo>
                <a:lnTo>
                  <a:pt x="728" y="521"/>
                </a:lnTo>
                <a:lnTo>
                  <a:pt x="735" y="503"/>
                </a:lnTo>
                <a:lnTo>
                  <a:pt x="735" y="503"/>
                </a:lnTo>
                <a:lnTo>
                  <a:pt x="746" y="504"/>
                </a:lnTo>
                <a:lnTo>
                  <a:pt x="764" y="505"/>
                </a:lnTo>
                <a:lnTo>
                  <a:pt x="764" y="505"/>
                </a:lnTo>
                <a:lnTo>
                  <a:pt x="765" y="505"/>
                </a:lnTo>
                <a:lnTo>
                  <a:pt x="766" y="503"/>
                </a:lnTo>
                <a:lnTo>
                  <a:pt x="769" y="495"/>
                </a:lnTo>
                <a:lnTo>
                  <a:pt x="770" y="484"/>
                </a:lnTo>
                <a:lnTo>
                  <a:pt x="771" y="470"/>
                </a:lnTo>
                <a:lnTo>
                  <a:pt x="772" y="440"/>
                </a:lnTo>
                <a:lnTo>
                  <a:pt x="771" y="414"/>
                </a:lnTo>
                <a:lnTo>
                  <a:pt x="771" y="414"/>
                </a:lnTo>
                <a:lnTo>
                  <a:pt x="770" y="396"/>
                </a:lnTo>
                <a:lnTo>
                  <a:pt x="768" y="380"/>
                </a:lnTo>
                <a:lnTo>
                  <a:pt x="763" y="346"/>
                </a:lnTo>
                <a:lnTo>
                  <a:pt x="763" y="346"/>
                </a:lnTo>
                <a:lnTo>
                  <a:pt x="763" y="338"/>
                </a:lnTo>
                <a:lnTo>
                  <a:pt x="763" y="333"/>
                </a:lnTo>
                <a:lnTo>
                  <a:pt x="764" y="329"/>
                </a:lnTo>
                <a:lnTo>
                  <a:pt x="765" y="328"/>
                </a:lnTo>
                <a:lnTo>
                  <a:pt x="765" y="326"/>
                </a:lnTo>
                <a:lnTo>
                  <a:pt x="765" y="324"/>
                </a:lnTo>
                <a:lnTo>
                  <a:pt x="758" y="314"/>
                </a:lnTo>
                <a:lnTo>
                  <a:pt x="758" y="314"/>
                </a:lnTo>
                <a:lnTo>
                  <a:pt x="746" y="297"/>
                </a:lnTo>
                <a:lnTo>
                  <a:pt x="732" y="283"/>
                </a:lnTo>
                <a:lnTo>
                  <a:pt x="722" y="274"/>
                </a:lnTo>
                <a:lnTo>
                  <a:pt x="716" y="269"/>
                </a:lnTo>
                <a:lnTo>
                  <a:pt x="716" y="269"/>
                </a:lnTo>
                <a:lnTo>
                  <a:pt x="645" y="225"/>
                </a:lnTo>
                <a:lnTo>
                  <a:pt x="645" y="225"/>
                </a:lnTo>
                <a:lnTo>
                  <a:pt x="649" y="209"/>
                </a:lnTo>
                <a:lnTo>
                  <a:pt x="651" y="195"/>
                </a:lnTo>
                <a:lnTo>
                  <a:pt x="652" y="180"/>
                </a:lnTo>
                <a:lnTo>
                  <a:pt x="652" y="180"/>
                </a:lnTo>
                <a:lnTo>
                  <a:pt x="654" y="174"/>
                </a:lnTo>
                <a:lnTo>
                  <a:pt x="655" y="167"/>
                </a:lnTo>
                <a:lnTo>
                  <a:pt x="659" y="154"/>
                </a:lnTo>
                <a:lnTo>
                  <a:pt x="659" y="146"/>
                </a:lnTo>
                <a:lnTo>
                  <a:pt x="659" y="138"/>
                </a:lnTo>
                <a:lnTo>
                  <a:pt x="657" y="129"/>
                </a:lnTo>
                <a:lnTo>
                  <a:pt x="654" y="120"/>
                </a:lnTo>
                <a:lnTo>
                  <a:pt x="654" y="120"/>
                </a:lnTo>
                <a:lnTo>
                  <a:pt x="642" y="94"/>
                </a:lnTo>
                <a:lnTo>
                  <a:pt x="638" y="88"/>
                </a:lnTo>
                <a:lnTo>
                  <a:pt x="638" y="88"/>
                </a:lnTo>
                <a:lnTo>
                  <a:pt x="631" y="76"/>
                </a:lnTo>
                <a:lnTo>
                  <a:pt x="625" y="67"/>
                </a:lnTo>
                <a:lnTo>
                  <a:pt x="622" y="64"/>
                </a:lnTo>
                <a:lnTo>
                  <a:pt x="620" y="63"/>
                </a:lnTo>
                <a:lnTo>
                  <a:pt x="620" y="63"/>
                </a:lnTo>
                <a:lnTo>
                  <a:pt x="605" y="57"/>
                </a:lnTo>
                <a:lnTo>
                  <a:pt x="589" y="48"/>
                </a:lnTo>
                <a:lnTo>
                  <a:pt x="589" y="48"/>
                </a:lnTo>
                <a:lnTo>
                  <a:pt x="577" y="41"/>
                </a:lnTo>
                <a:lnTo>
                  <a:pt x="577" y="41"/>
                </a:lnTo>
                <a:lnTo>
                  <a:pt x="575" y="29"/>
                </a:lnTo>
                <a:lnTo>
                  <a:pt x="572" y="20"/>
                </a:lnTo>
                <a:lnTo>
                  <a:pt x="570" y="17"/>
                </a:lnTo>
                <a:lnTo>
                  <a:pt x="569" y="14"/>
                </a:lnTo>
                <a:lnTo>
                  <a:pt x="569" y="14"/>
                </a:lnTo>
                <a:lnTo>
                  <a:pt x="555" y="11"/>
                </a:lnTo>
                <a:lnTo>
                  <a:pt x="530" y="4"/>
                </a:lnTo>
                <a:lnTo>
                  <a:pt x="502" y="0"/>
                </a:lnTo>
                <a:lnTo>
                  <a:pt x="491" y="0"/>
                </a:lnTo>
                <a:lnTo>
                  <a:pt x="484" y="0"/>
                </a:lnTo>
                <a:lnTo>
                  <a:pt x="484" y="0"/>
                </a:lnTo>
                <a:lnTo>
                  <a:pt x="471" y="4"/>
                </a:lnTo>
                <a:lnTo>
                  <a:pt x="456" y="12"/>
                </a:lnTo>
                <a:lnTo>
                  <a:pt x="443" y="19"/>
                </a:lnTo>
                <a:lnTo>
                  <a:pt x="433" y="26"/>
                </a:lnTo>
                <a:lnTo>
                  <a:pt x="433" y="26"/>
                </a:lnTo>
                <a:lnTo>
                  <a:pt x="421" y="36"/>
                </a:lnTo>
                <a:lnTo>
                  <a:pt x="408" y="48"/>
                </a:lnTo>
                <a:lnTo>
                  <a:pt x="394" y="63"/>
                </a:lnTo>
                <a:lnTo>
                  <a:pt x="388" y="71"/>
                </a:lnTo>
                <a:lnTo>
                  <a:pt x="383" y="78"/>
                </a:lnTo>
                <a:lnTo>
                  <a:pt x="383" y="78"/>
                </a:lnTo>
                <a:lnTo>
                  <a:pt x="380" y="87"/>
                </a:lnTo>
                <a:lnTo>
                  <a:pt x="377" y="98"/>
                </a:lnTo>
                <a:lnTo>
                  <a:pt x="375" y="111"/>
                </a:lnTo>
                <a:lnTo>
                  <a:pt x="374" y="123"/>
                </a:lnTo>
                <a:lnTo>
                  <a:pt x="374" y="135"/>
                </a:lnTo>
                <a:lnTo>
                  <a:pt x="374" y="146"/>
                </a:lnTo>
                <a:lnTo>
                  <a:pt x="375" y="154"/>
                </a:lnTo>
                <a:lnTo>
                  <a:pt x="377" y="160"/>
                </a:lnTo>
                <a:lnTo>
                  <a:pt x="377" y="160"/>
                </a:lnTo>
                <a:lnTo>
                  <a:pt x="393" y="181"/>
                </a:lnTo>
                <a:lnTo>
                  <a:pt x="405" y="197"/>
                </a:lnTo>
                <a:lnTo>
                  <a:pt x="405" y="197"/>
                </a:lnTo>
                <a:close/>
                <a:moveTo>
                  <a:pt x="683" y="449"/>
                </a:moveTo>
                <a:lnTo>
                  <a:pt x="686" y="472"/>
                </a:lnTo>
                <a:lnTo>
                  <a:pt x="665" y="503"/>
                </a:lnTo>
                <a:lnTo>
                  <a:pt x="651" y="497"/>
                </a:lnTo>
                <a:lnTo>
                  <a:pt x="651" y="497"/>
                </a:lnTo>
                <a:lnTo>
                  <a:pt x="656" y="489"/>
                </a:lnTo>
                <a:lnTo>
                  <a:pt x="660" y="482"/>
                </a:lnTo>
                <a:lnTo>
                  <a:pt x="662" y="476"/>
                </a:lnTo>
                <a:lnTo>
                  <a:pt x="662" y="476"/>
                </a:lnTo>
                <a:lnTo>
                  <a:pt x="667" y="460"/>
                </a:lnTo>
                <a:lnTo>
                  <a:pt x="671" y="449"/>
                </a:lnTo>
                <a:lnTo>
                  <a:pt x="671" y="449"/>
                </a:lnTo>
                <a:lnTo>
                  <a:pt x="671" y="449"/>
                </a:lnTo>
                <a:lnTo>
                  <a:pt x="673" y="448"/>
                </a:lnTo>
                <a:lnTo>
                  <a:pt x="677" y="449"/>
                </a:lnTo>
                <a:lnTo>
                  <a:pt x="683" y="449"/>
                </a:lnTo>
                <a:lnTo>
                  <a:pt x="683" y="4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8">
            <a:extLst>
              <a:ext uri="{FF2B5EF4-FFF2-40B4-BE49-F238E27FC236}">
                <a16:creationId xmlns:a16="http://schemas.microsoft.com/office/drawing/2014/main" id="{8AD139E9-C96F-434C-BE05-D1DEF3888030}"/>
              </a:ext>
            </a:extLst>
          </p:cNvPr>
          <p:cNvSpPr>
            <a:spLocks/>
          </p:cNvSpPr>
          <p:nvPr/>
        </p:nvSpPr>
        <p:spPr bwMode="auto">
          <a:xfrm>
            <a:off x="4121352" y="5083628"/>
            <a:ext cx="1589088" cy="842963"/>
          </a:xfrm>
          <a:custGeom>
            <a:avLst/>
            <a:gdLst>
              <a:gd name="T0" fmla="*/ 329 w 1001"/>
              <a:gd name="T1" fmla="*/ 0 h 531"/>
              <a:gd name="T2" fmla="*/ 274 w 1001"/>
              <a:gd name="T3" fmla="*/ 16 h 531"/>
              <a:gd name="T4" fmla="*/ 252 w 1001"/>
              <a:gd name="T5" fmla="*/ 43 h 531"/>
              <a:gd name="T6" fmla="*/ 234 w 1001"/>
              <a:gd name="T7" fmla="*/ 59 h 531"/>
              <a:gd name="T8" fmla="*/ 239 w 1001"/>
              <a:gd name="T9" fmla="*/ 128 h 531"/>
              <a:gd name="T10" fmla="*/ 253 w 1001"/>
              <a:gd name="T11" fmla="*/ 168 h 531"/>
              <a:gd name="T12" fmla="*/ 286 w 1001"/>
              <a:gd name="T13" fmla="*/ 202 h 531"/>
              <a:gd name="T14" fmla="*/ 311 w 1001"/>
              <a:gd name="T15" fmla="*/ 228 h 531"/>
              <a:gd name="T16" fmla="*/ 309 w 1001"/>
              <a:gd name="T17" fmla="*/ 240 h 531"/>
              <a:gd name="T18" fmla="*/ 297 w 1001"/>
              <a:gd name="T19" fmla="*/ 271 h 531"/>
              <a:gd name="T20" fmla="*/ 207 w 1001"/>
              <a:gd name="T21" fmla="*/ 343 h 531"/>
              <a:gd name="T22" fmla="*/ 159 w 1001"/>
              <a:gd name="T23" fmla="*/ 359 h 531"/>
              <a:gd name="T24" fmla="*/ 109 w 1001"/>
              <a:gd name="T25" fmla="*/ 353 h 531"/>
              <a:gd name="T26" fmla="*/ 28 w 1001"/>
              <a:gd name="T27" fmla="*/ 357 h 531"/>
              <a:gd name="T28" fmla="*/ 1 w 1001"/>
              <a:gd name="T29" fmla="*/ 389 h 531"/>
              <a:gd name="T30" fmla="*/ 18 w 1001"/>
              <a:gd name="T31" fmla="*/ 432 h 531"/>
              <a:gd name="T32" fmla="*/ 93 w 1001"/>
              <a:gd name="T33" fmla="*/ 484 h 531"/>
              <a:gd name="T34" fmla="*/ 150 w 1001"/>
              <a:gd name="T35" fmla="*/ 474 h 531"/>
              <a:gd name="T36" fmla="*/ 162 w 1001"/>
              <a:gd name="T37" fmla="*/ 432 h 531"/>
              <a:gd name="T38" fmla="*/ 173 w 1001"/>
              <a:gd name="T39" fmla="*/ 402 h 531"/>
              <a:gd name="T40" fmla="*/ 272 w 1001"/>
              <a:gd name="T41" fmla="*/ 362 h 531"/>
              <a:gd name="T42" fmla="*/ 374 w 1001"/>
              <a:gd name="T43" fmla="*/ 324 h 531"/>
              <a:gd name="T44" fmla="*/ 401 w 1001"/>
              <a:gd name="T45" fmla="*/ 385 h 531"/>
              <a:gd name="T46" fmla="*/ 430 w 1001"/>
              <a:gd name="T47" fmla="*/ 443 h 531"/>
              <a:gd name="T48" fmla="*/ 395 w 1001"/>
              <a:gd name="T49" fmla="*/ 453 h 531"/>
              <a:gd name="T50" fmla="*/ 388 w 1001"/>
              <a:gd name="T51" fmla="*/ 473 h 531"/>
              <a:gd name="T52" fmla="*/ 348 w 1001"/>
              <a:gd name="T53" fmla="*/ 493 h 531"/>
              <a:gd name="T54" fmla="*/ 373 w 1001"/>
              <a:gd name="T55" fmla="*/ 516 h 531"/>
              <a:gd name="T56" fmla="*/ 497 w 1001"/>
              <a:gd name="T57" fmla="*/ 512 h 531"/>
              <a:gd name="T58" fmla="*/ 539 w 1001"/>
              <a:gd name="T59" fmla="*/ 489 h 531"/>
              <a:gd name="T60" fmla="*/ 517 w 1001"/>
              <a:gd name="T61" fmla="*/ 436 h 531"/>
              <a:gd name="T62" fmla="*/ 505 w 1001"/>
              <a:gd name="T63" fmla="*/ 415 h 531"/>
              <a:gd name="T64" fmla="*/ 486 w 1001"/>
              <a:gd name="T65" fmla="*/ 348 h 531"/>
              <a:gd name="T66" fmla="*/ 488 w 1001"/>
              <a:gd name="T67" fmla="*/ 305 h 531"/>
              <a:gd name="T68" fmla="*/ 532 w 1001"/>
              <a:gd name="T69" fmla="*/ 311 h 531"/>
              <a:gd name="T70" fmla="*/ 657 w 1001"/>
              <a:gd name="T71" fmla="*/ 328 h 531"/>
              <a:gd name="T72" fmla="*/ 602 w 1001"/>
              <a:gd name="T73" fmla="*/ 421 h 531"/>
              <a:gd name="T74" fmla="*/ 577 w 1001"/>
              <a:gd name="T75" fmla="*/ 469 h 531"/>
              <a:gd name="T76" fmla="*/ 607 w 1001"/>
              <a:gd name="T77" fmla="*/ 517 h 531"/>
              <a:gd name="T78" fmla="*/ 725 w 1001"/>
              <a:gd name="T79" fmla="*/ 526 h 531"/>
              <a:gd name="T80" fmla="*/ 856 w 1001"/>
              <a:gd name="T81" fmla="*/ 507 h 531"/>
              <a:gd name="T82" fmla="*/ 912 w 1001"/>
              <a:gd name="T83" fmla="*/ 530 h 531"/>
              <a:gd name="T84" fmla="*/ 926 w 1001"/>
              <a:gd name="T85" fmla="*/ 513 h 531"/>
              <a:gd name="T86" fmla="*/ 994 w 1001"/>
              <a:gd name="T87" fmla="*/ 530 h 531"/>
              <a:gd name="T88" fmla="*/ 996 w 1001"/>
              <a:gd name="T89" fmla="*/ 489 h 531"/>
              <a:gd name="T90" fmla="*/ 948 w 1001"/>
              <a:gd name="T91" fmla="*/ 428 h 531"/>
              <a:gd name="T92" fmla="*/ 888 w 1001"/>
              <a:gd name="T93" fmla="*/ 393 h 531"/>
              <a:gd name="T94" fmla="*/ 851 w 1001"/>
              <a:gd name="T95" fmla="*/ 408 h 531"/>
              <a:gd name="T96" fmla="*/ 834 w 1001"/>
              <a:gd name="T97" fmla="*/ 427 h 531"/>
              <a:gd name="T98" fmla="*/ 784 w 1001"/>
              <a:gd name="T99" fmla="*/ 382 h 531"/>
              <a:gd name="T100" fmla="*/ 818 w 1001"/>
              <a:gd name="T101" fmla="*/ 313 h 531"/>
              <a:gd name="T102" fmla="*/ 806 w 1001"/>
              <a:gd name="T103" fmla="*/ 254 h 531"/>
              <a:gd name="T104" fmla="*/ 782 w 1001"/>
              <a:gd name="T105" fmla="*/ 217 h 531"/>
              <a:gd name="T106" fmla="*/ 737 w 1001"/>
              <a:gd name="T107" fmla="*/ 185 h 531"/>
              <a:gd name="T108" fmla="*/ 680 w 1001"/>
              <a:gd name="T109" fmla="*/ 149 h 531"/>
              <a:gd name="T110" fmla="*/ 631 w 1001"/>
              <a:gd name="T111" fmla="*/ 131 h 531"/>
              <a:gd name="T112" fmla="*/ 545 w 1001"/>
              <a:gd name="T113" fmla="*/ 105 h 531"/>
              <a:gd name="T114" fmla="*/ 510 w 1001"/>
              <a:gd name="T115" fmla="*/ 72 h 531"/>
              <a:gd name="T116" fmla="*/ 464 w 1001"/>
              <a:gd name="T117" fmla="*/ 60 h 531"/>
              <a:gd name="T118" fmla="*/ 418 w 1001"/>
              <a:gd name="T119" fmla="*/ 27 h 531"/>
              <a:gd name="T120" fmla="*/ 407 w 1001"/>
              <a:gd name="T121" fmla="*/ 14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1" h="531">
                <a:moveTo>
                  <a:pt x="407" y="14"/>
                </a:moveTo>
                <a:lnTo>
                  <a:pt x="407" y="14"/>
                </a:lnTo>
                <a:lnTo>
                  <a:pt x="397" y="10"/>
                </a:lnTo>
                <a:lnTo>
                  <a:pt x="374" y="5"/>
                </a:lnTo>
                <a:lnTo>
                  <a:pt x="360" y="3"/>
                </a:lnTo>
                <a:lnTo>
                  <a:pt x="345" y="2"/>
                </a:lnTo>
                <a:lnTo>
                  <a:pt x="329" y="0"/>
                </a:lnTo>
                <a:lnTo>
                  <a:pt x="316" y="2"/>
                </a:lnTo>
                <a:lnTo>
                  <a:pt x="316" y="2"/>
                </a:lnTo>
                <a:lnTo>
                  <a:pt x="295" y="5"/>
                </a:lnTo>
                <a:lnTo>
                  <a:pt x="285" y="9"/>
                </a:lnTo>
                <a:lnTo>
                  <a:pt x="279" y="11"/>
                </a:lnTo>
                <a:lnTo>
                  <a:pt x="274" y="16"/>
                </a:lnTo>
                <a:lnTo>
                  <a:pt x="274" y="16"/>
                </a:lnTo>
                <a:lnTo>
                  <a:pt x="266" y="26"/>
                </a:lnTo>
                <a:lnTo>
                  <a:pt x="266" y="26"/>
                </a:lnTo>
                <a:lnTo>
                  <a:pt x="263" y="27"/>
                </a:lnTo>
                <a:lnTo>
                  <a:pt x="259" y="29"/>
                </a:lnTo>
                <a:lnTo>
                  <a:pt x="257" y="33"/>
                </a:lnTo>
                <a:lnTo>
                  <a:pt x="257" y="33"/>
                </a:lnTo>
                <a:lnTo>
                  <a:pt x="252" y="43"/>
                </a:lnTo>
                <a:lnTo>
                  <a:pt x="248" y="46"/>
                </a:lnTo>
                <a:lnTo>
                  <a:pt x="248" y="46"/>
                </a:lnTo>
                <a:lnTo>
                  <a:pt x="245" y="48"/>
                </a:lnTo>
                <a:lnTo>
                  <a:pt x="241" y="50"/>
                </a:lnTo>
                <a:lnTo>
                  <a:pt x="236" y="54"/>
                </a:lnTo>
                <a:lnTo>
                  <a:pt x="236" y="54"/>
                </a:lnTo>
                <a:lnTo>
                  <a:pt x="234" y="59"/>
                </a:lnTo>
                <a:lnTo>
                  <a:pt x="232" y="67"/>
                </a:lnTo>
                <a:lnTo>
                  <a:pt x="231" y="86"/>
                </a:lnTo>
                <a:lnTo>
                  <a:pt x="231" y="107"/>
                </a:lnTo>
                <a:lnTo>
                  <a:pt x="232" y="118"/>
                </a:lnTo>
                <a:lnTo>
                  <a:pt x="232" y="118"/>
                </a:lnTo>
                <a:lnTo>
                  <a:pt x="236" y="124"/>
                </a:lnTo>
                <a:lnTo>
                  <a:pt x="239" y="128"/>
                </a:lnTo>
                <a:lnTo>
                  <a:pt x="240" y="131"/>
                </a:lnTo>
                <a:lnTo>
                  <a:pt x="240" y="131"/>
                </a:lnTo>
                <a:lnTo>
                  <a:pt x="240" y="137"/>
                </a:lnTo>
                <a:lnTo>
                  <a:pt x="242" y="147"/>
                </a:lnTo>
                <a:lnTo>
                  <a:pt x="242" y="147"/>
                </a:lnTo>
                <a:lnTo>
                  <a:pt x="246" y="157"/>
                </a:lnTo>
                <a:lnTo>
                  <a:pt x="253" y="168"/>
                </a:lnTo>
                <a:lnTo>
                  <a:pt x="253" y="168"/>
                </a:lnTo>
                <a:lnTo>
                  <a:pt x="259" y="180"/>
                </a:lnTo>
                <a:lnTo>
                  <a:pt x="264" y="185"/>
                </a:lnTo>
                <a:lnTo>
                  <a:pt x="271" y="191"/>
                </a:lnTo>
                <a:lnTo>
                  <a:pt x="271" y="191"/>
                </a:lnTo>
                <a:lnTo>
                  <a:pt x="280" y="197"/>
                </a:lnTo>
                <a:lnTo>
                  <a:pt x="286" y="202"/>
                </a:lnTo>
                <a:lnTo>
                  <a:pt x="292" y="205"/>
                </a:lnTo>
                <a:lnTo>
                  <a:pt x="298" y="211"/>
                </a:lnTo>
                <a:lnTo>
                  <a:pt x="298" y="211"/>
                </a:lnTo>
                <a:lnTo>
                  <a:pt x="306" y="223"/>
                </a:lnTo>
                <a:lnTo>
                  <a:pt x="310" y="227"/>
                </a:lnTo>
                <a:lnTo>
                  <a:pt x="311" y="228"/>
                </a:lnTo>
                <a:lnTo>
                  <a:pt x="311" y="228"/>
                </a:lnTo>
                <a:lnTo>
                  <a:pt x="315" y="228"/>
                </a:lnTo>
                <a:lnTo>
                  <a:pt x="316" y="229"/>
                </a:lnTo>
                <a:lnTo>
                  <a:pt x="316" y="232"/>
                </a:lnTo>
                <a:lnTo>
                  <a:pt x="316" y="232"/>
                </a:lnTo>
                <a:lnTo>
                  <a:pt x="315" y="233"/>
                </a:lnTo>
                <a:lnTo>
                  <a:pt x="314" y="236"/>
                </a:lnTo>
                <a:lnTo>
                  <a:pt x="309" y="240"/>
                </a:lnTo>
                <a:lnTo>
                  <a:pt x="303" y="246"/>
                </a:lnTo>
                <a:lnTo>
                  <a:pt x="300" y="249"/>
                </a:lnTo>
                <a:lnTo>
                  <a:pt x="299" y="253"/>
                </a:lnTo>
                <a:lnTo>
                  <a:pt x="299" y="253"/>
                </a:lnTo>
                <a:lnTo>
                  <a:pt x="298" y="261"/>
                </a:lnTo>
                <a:lnTo>
                  <a:pt x="297" y="271"/>
                </a:lnTo>
                <a:lnTo>
                  <a:pt x="297" y="271"/>
                </a:lnTo>
                <a:lnTo>
                  <a:pt x="297" y="277"/>
                </a:lnTo>
                <a:lnTo>
                  <a:pt x="299" y="284"/>
                </a:lnTo>
                <a:lnTo>
                  <a:pt x="302" y="291"/>
                </a:lnTo>
                <a:lnTo>
                  <a:pt x="302" y="291"/>
                </a:lnTo>
                <a:lnTo>
                  <a:pt x="258" y="316"/>
                </a:lnTo>
                <a:lnTo>
                  <a:pt x="226" y="334"/>
                </a:lnTo>
                <a:lnTo>
                  <a:pt x="207" y="343"/>
                </a:lnTo>
                <a:lnTo>
                  <a:pt x="207" y="343"/>
                </a:lnTo>
                <a:lnTo>
                  <a:pt x="197" y="347"/>
                </a:lnTo>
                <a:lnTo>
                  <a:pt x="189" y="349"/>
                </a:lnTo>
                <a:lnTo>
                  <a:pt x="189" y="349"/>
                </a:lnTo>
                <a:lnTo>
                  <a:pt x="173" y="354"/>
                </a:lnTo>
                <a:lnTo>
                  <a:pt x="159" y="359"/>
                </a:lnTo>
                <a:lnTo>
                  <a:pt x="159" y="359"/>
                </a:lnTo>
                <a:lnTo>
                  <a:pt x="139" y="363"/>
                </a:lnTo>
                <a:lnTo>
                  <a:pt x="126" y="364"/>
                </a:lnTo>
                <a:lnTo>
                  <a:pt x="126" y="364"/>
                </a:lnTo>
                <a:lnTo>
                  <a:pt x="120" y="359"/>
                </a:lnTo>
                <a:lnTo>
                  <a:pt x="114" y="356"/>
                </a:lnTo>
                <a:lnTo>
                  <a:pt x="109" y="353"/>
                </a:lnTo>
                <a:lnTo>
                  <a:pt x="109" y="353"/>
                </a:lnTo>
                <a:lnTo>
                  <a:pt x="81" y="354"/>
                </a:lnTo>
                <a:lnTo>
                  <a:pt x="63" y="354"/>
                </a:lnTo>
                <a:lnTo>
                  <a:pt x="48" y="357"/>
                </a:lnTo>
                <a:lnTo>
                  <a:pt x="48" y="357"/>
                </a:lnTo>
                <a:lnTo>
                  <a:pt x="43" y="358"/>
                </a:lnTo>
                <a:lnTo>
                  <a:pt x="39" y="357"/>
                </a:lnTo>
                <a:lnTo>
                  <a:pt x="28" y="357"/>
                </a:lnTo>
                <a:lnTo>
                  <a:pt x="23" y="357"/>
                </a:lnTo>
                <a:lnTo>
                  <a:pt x="19" y="359"/>
                </a:lnTo>
                <a:lnTo>
                  <a:pt x="14" y="362"/>
                </a:lnTo>
                <a:lnTo>
                  <a:pt x="11" y="366"/>
                </a:lnTo>
                <a:lnTo>
                  <a:pt x="11" y="366"/>
                </a:lnTo>
                <a:lnTo>
                  <a:pt x="5" y="379"/>
                </a:lnTo>
                <a:lnTo>
                  <a:pt x="1" y="389"/>
                </a:lnTo>
                <a:lnTo>
                  <a:pt x="0" y="396"/>
                </a:lnTo>
                <a:lnTo>
                  <a:pt x="0" y="402"/>
                </a:lnTo>
                <a:lnTo>
                  <a:pt x="1" y="408"/>
                </a:lnTo>
                <a:lnTo>
                  <a:pt x="3" y="414"/>
                </a:lnTo>
                <a:lnTo>
                  <a:pt x="3" y="414"/>
                </a:lnTo>
                <a:lnTo>
                  <a:pt x="8" y="422"/>
                </a:lnTo>
                <a:lnTo>
                  <a:pt x="18" y="432"/>
                </a:lnTo>
                <a:lnTo>
                  <a:pt x="29" y="442"/>
                </a:lnTo>
                <a:lnTo>
                  <a:pt x="41" y="453"/>
                </a:lnTo>
                <a:lnTo>
                  <a:pt x="65" y="471"/>
                </a:lnTo>
                <a:lnTo>
                  <a:pt x="81" y="480"/>
                </a:lnTo>
                <a:lnTo>
                  <a:pt x="81" y="480"/>
                </a:lnTo>
                <a:lnTo>
                  <a:pt x="86" y="483"/>
                </a:lnTo>
                <a:lnTo>
                  <a:pt x="93" y="484"/>
                </a:lnTo>
                <a:lnTo>
                  <a:pt x="111" y="486"/>
                </a:lnTo>
                <a:lnTo>
                  <a:pt x="121" y="486"/>
                </a:lnTo>
                <a:lnTo>
                  <a:pt x="129" y="485"/>
                </a:lnTo>
                <a:lnTo>
                  <a:pt x="137" y="484"/>
                </a:lnTo>
                <a:lnTo>
                  <a:pt x="142" y="480"/>
                </a:lnTo>
                <a:lnTo>
                  <a:pt x="142" y="480"/>
                </a:lnTo>
                <a:lnTo>
                  <a:pt x="150" y="474"/>
                </a:lnTo>
                <a:lnTo>
                  <a:pt x="156" y="468"/>
                </a:lnTo>
                <a:lnTo>
                  <a:pt x="160" y="461"/>
                </a:lnTo>
                <a:lnTo>
                  <a:pt x="161" y="454"/>
                </a:lnTo>
                <a:lnTo>
                  <a:pt x="161" y="454"/>
                </a:lnTo>
                <a:lnTo>
                  <a:pt x="162" y="440"/>
                </a:lnTo>
                <a:lnTo>
                  <a:pt x="162" y="432"/>
                </a:lnTo>
                <a:lnTo>
                  <a:pt x="162" y="432"/>
                </a:lnTo>
                <a:lnTo>
                  <a:pt x="162" y="414"/>
                </a:lnTo>
                <a:lnTo>
                  <a:pt x="162" y="414"/>
                </a:lnTo>
                <a:lnTo>
                  <a:pt x="163" y="410"/>
                </a:lnTo>
                <a:lnTo>
                  <a:pt x="163" y="408"/>
                </a:lnTo>
                <a:lnTo>
                  <a:pt x="166" y="406"/>
                </a:lnTo>
                <a:lnTo>
                  <a:pt x="166" y="406"/>
                </a:lnTo>
                <a:lnTo>
                  <a:pt x="173" y="402"/>
                </a:lnTo>
                <a:lnTo>
                  <a:pt x="190" y="393"/>
                </a:lnTo>
                <a:lnTo>
                  <a:pt x="209" y="383"/>
                </a:lnTo>
                <a:lnTo>
                  <a:pt x="218" y="380"/>
                </a:lnTo>
                <a:lnTo>
                  <a:pt x="226" y="377"/>
                </a:lnTo>
                <a:lnTo>
                  <a:pt x="226" y="377"/>
                </a:lnTo>
                <a:lnTo>
                  <a:pt x="246" y="371"/>
                </a:lnTo>
                <a:lnTo>
                  <a:pt x="272" y="362"/>
                </a:lnTo>
                <a:lnTo>
                  <a:pt x="302" y="352"/>
                </a:lnTo>
                <a:lnTo>
                  <a:pt x="325" y="345"/>
                </a:lnTo>
                <a:lnTo>
                  <a:pt x="325" y="345"/>
                </a:lnTo>
                <a:lnTo>
                  <a:pt x="343" y="339"/>
                </a:lnTo>
                <a:lnTo>
                  <a:pt x="359" y="331"/>
                </a:lnTo>
                <a:lnTo>
                  <a:pt x="371" y="325"/>
                </a:lnTo>
                <a:lnTo>
                  <a:pt x="374" y="324"/>
                </a:lnTo>
                <a:lnTo>
                  <a:pt x="377" y="324"/>
                </a:lnTo>
                <a:lnTo>
                  <a:pt x="377" y="324"/>
                </a:lnTo>
                <a:lnTo>
                  <a:pt x="383" y="343"/>
                </a:lnTo>
                <a:lnTo>
                  <a:pt x="389" y="359"/>
                </a:lnTo>
                <a:lnTo>
                  <a:pt x="395" y="374"/>
                </a:lnTo>
                <a:lnTo>
                  <a:pt x="395" y="374"/>
                </a:lnTo>
                <a:lnTo>
                  <a:pt x="401" y="385"/>
                </a:lnTo>
                <a:lnTo>
                  <a:pt x="408" y="398"/>
                </a:lnTo>
                <a:lnTo>
                  <a:pt x="417" y="410"/>
                </a:lnTo>
                <a:lnTo>
                  <a:pt x="423" y="420"/>
                </a:lnTo>
                <a:lnTo>
                  <a:pt x="423" y="420"/>
                </a:lnTo>
                <a:lnTo>
                  <a:pt x="429" y="437"/>
                </a:lnTo>
                <a:lnTo>
                  <a:pt x="431" y="442"/>
                </a:lnTo>
                <a:lnTo>
                  <a:pt x="430" y="443"/>
                </a:lnTo>
                <a:lnTo>
                  <a:pt x="430" y="443"/>
                </a:lnTo>
                <a:lnTo>
                  <a:pt x="424" y="443"/>
                </a:lnTo>
                <a:lnTo>
                  <a:pt x="413" y="443"/>
                </a:lnTo>
                <a:lnTo>
                  <a:pt x="407" y="444"/>
                </a:lnTo>
                <a:lnTo>
                  <a:pt x="401" y="445"/>
                </a:lnTo>
                <a:lnTo>
                  <a:pt x="397" y="448"/>
                </a:lnTo>
                <a:lnTo>
                  <a:pt x="395" y="453"/>
                </a:lnTo>
                <a:lnTo>
                  <a:pt x="395" y="453"/>
                </a:lnTo>
                <a:lnTo>
                  <a:pt x="394" y="460"/>
                </a:lnTo>
                <a:lnTo>
                  <a:pt x="394" y="465"/>
                </a:lnTo>
                <a:lnTo>
                  <a:pt x="394" y="469"/>
                </a:lnTo>
                <a:lnTo>
                  <a:pt x="394" y="469"/>
                </a:lnTo>
                <a:lnTo>
                  <a:pt x="392" y="471"/>
                </a:lnTo>
                <a:lnTo>
                  <a:pt x="388" y="473"/>
                </a:lnTo>
                <a:lnTo>
                  <a:pt x="380" y="476"/>
                </a:lnTo>
                <a:lnTo>
                  <a:pt x="369" y="480"/>
                </a:lnTo>
                <a:lnTo>
                  <a:pt x="369" y="480"/>
                </a:lnTo>
                <a:lnTo>
                  <a:pt x="357" y="486"/>
                </a:lnTo>
                <a:lnTo>
                  <a:pt x="352" y="488"/>
                </a:lnTo>
                <a:lnTo>
                  <a:pt x="350" y="490"/>
                </a:lnTo>
                <a:lnTo>
                  <a:pt x="348" y="493"/>
                </a:lnTo>
                <a:lnTo>
                  <a:pt x="349" y="496"/>
                </a:lnTo>
                <a:lnTo>
                  <a:pt x="351" y="501"/>
                </a:lnTo>
                <a:lnTo>
                  <a:pt x="356" y="507"/>
                </a:lnTo>
                <a:lnTo>
                  <a:pt x="356" y="507"/>
                </a:lnTo>
                <a:lnTo>
                  <a:pt x="360" y="511"/>
                </a:lnTo>
                <a:lnTo>
                  <a:pt x="366" y="514"/>
                </a:lnTo>
                <a:lnTo>
                  <a:pt x="373" y="516"/>
                </a:lnTo>
                <a:lnTo>
                  <a:pt x="380" y="518"/>
                </a:lnTo>
                <a:lnTo>
                  <a:pt x="400" y="519"/>
                </a:lnTo>
                <a:lnTo>
                  <a:pt x="422" y="519"/>
                </a:lnTo>
                <a:lnTo>
                  <a:pt x="443" y="518"/>
                </a:lnTo>
                <a:lnTo>
                  <a:pt x="464" y="516"/>
                </a:lnTo>
                <a:lnTo>
                  <a:pt x="497" y="512"/>
                </a:lnTo>
                <a:lnTo>
                  <a:pt x="497" y="512"/>
                </a:lnTo>
                <a:lnTo>
                  <a:pt x="516" y="509"/>
                </a:lnTo>
                <a:lnTo>
                  <a:pt x="523" y="508"/>
                </a:lnTo>
                <a:lnTo>
                  <a:pt x="529" y="507"/>
                </a:lnTo>
                <a:lnTo>
                  <a:pt x="534" y="505"/>
                </a:lnTo>
                <a:lnTo>
                  <a:pt x="538" y="501"/>
                </a:lnTo>
                <a:lnTo>
                  <a:pt x="539" y="496"/>
                </a:lnTo>
                <a:lnTo>
                  <a:pt x="539" y="489"/>
                </a:lnTo>
                <a:lnTo>
                  <a:pt x="539" y="489"/>
                </a:lnTo>
                <a:lnTo>
                  <a:pt x="536" y="473"/>
                </a:lnTo>
                <a:lnTo>
                  <a:pt x="531" y="457"/>
                </a:lnTo>
                <a:lnTo>
                  <a:pt x="526" y="445"/>
                </a:lnTo>
                <a:lnTo>
                  <a:pt x="521" y="439"/>
                </a:lnTo>
                <a:lnTo>
                  <a:pt x="521" y="439"/>
                </a:lnTo>
                <a:lnTo>
                  <a:pt x="517" y="436"/>
                </a:lnTo>
                <a:lnTo>
                  <a:pt x="514" y="433"/>
                </a:lnTo>
                <a:lnTo>
                  <a:pt x="514" y="433"/>
                </a:lnTo>
                <a:lnTo>
                  <a:pt x="510" y="428"/>
                </a:lnTo>
                <a:lnTo>
                  <a:pt x="509" y="426"/>
                </a:lnTo>
                <a:lnTo>
                  <a:pt x="508" y="420"/>
                </a:lnTo>
                <a:lnTo>
                  <a:pt x="508" y="420"/>
                </a:lnTo>
                <a:lnTo>
                  <a:pt x="505" y="415"/>
                </a:lnTo>
                <a:lnTo>
                  <a:pt x="503" y="410"/>
                </a:lnTo>
                <a:lnTo>
                  <a:pt x="499" y="402"/>
                </a:lnTo>
                <a:lnTo>
                  <a:pt x="499" y="402"/>
                </a:lnTo>
                <a:lnTo>
                  <a:pt x="496" y="393"/>
                </a:lnTo>
                <a:lnTo>
                  <a:pt x="492" y="379"/>
                </a:lnTo>
                <a:lnTo>
                  <a:pt x="487" y="363"/>
                </a:lnTo>
                <a:lnTo>
                  <a:pt x="486" y="348"/>
                </a:lnTo>
                <a:lnTo>
                  <a:pt x="486" y="348"/>
                </a:lnTo>
                <a:lnTo>
                  <a:pt x="485" y="336"/>
                </a:lnTo>
                <a:lnTo>
                  <a:pt x="483" y="322"/>
                </a:lnTo>
                <a:lnTo>
                  <a:pt x="483" y="316"/>
                </a:lnTo>
                <a:lnTo>
                  <a:pt x="483" y="309"/>
                </a:lnTo>
                <a:lnTo>
                  <a:pt x="485" y="306"/>
                </a:lnTo>
                <a:lnTo>
                  <a:pt x="488" y="305"/>
                </a:lnTo>
                <a:lnTo>
                  <a:pt x="488" y="305"/>
                </a:lnTo>
                <a:lnTo>
                  <a:pt x="494" y="303"/>
                </a:lnTo>
                <a:lnTo>
                  <a:pt x="502" y="303"/>
                </a:lnTo>
                <a:lnTo>
                  <a:pt x="510" y="305"/>
                </a:lnTo>
                <a:lnTo>
                  <a:pt x="521" y="307"/>
                </a:lnTo>
                <a:lnTo>
                  <a:pt x="521" y="307"/>
                </a:lnTo>
                <a:lnTo>
                  <a:pt x="532" y="311"/>
                </a:lnTo>
                <a:lnTo>
                  <a:pt x="557" y="313"/>
                </a:lnTo>
                <a:lnTo>
                  <a:pt x="557" y="313"/>
                </a:lnTo>
                <a:lnTo>
                  <a:pt x="612" y="323"/>
                </a:lnTo>
                <a:lnTo>
                  <a:pt x="642" y="328"/>
                </a:lnTo>
                <a:lnTo>
                  <a:pt x="642" y="328"/>
                </a:lnTo>
                <a:lnTo>
                  <a:pt x="657" y="328"/>
                </a:lnTo>
                <a:lnTo>
                  <a:pt x="657" y="328"/>
                </a:lnTo>
                <a:lnTo>
                  <a:pt x="640" y="353"/>
                </a:lnTo>
                <a:lnTo>
                  <a:pt x="628" y="374"/>
                </a:lnTo>
                <a:lnTo>
                  <a:pt x="619" y="387"/>
                </a:lnTo>
                <a:lnTo>
                  <a:pt x="619" y="387"/>
                </a:lnTo>
                <a:lnTo>
                  <a:pt x="611" y="416"/>
                </a:lnTo>
                <a:lnTo>
                  <a:pt x="611" y="416"/>
                </a:lnTo>
                <a:lnTo>
                  <a:pt x="602" y="421"/>
                </a:lnTo>
                <a:lnTo>
                  <a:pt x="596" y="427"/>
                </a:lnTo>
                <a:lnTo>
                  <a:pt x="590" y="433"/>
                </a:lnTo>
                <a:lnTo>
                  <a:pt x="590" y="433"/>
                </a:lnTo>
                <a:lnTo>
                  <a:pt x="585" y="443"/>
                </a:lnTo>
                <a:lnTo>
                  <a:pt x="580" y="454"/>
                </a:lnTo>
                <a:lnTo>
                  <a:pt x="578" y="465"/>
                </a:lnTo>
                <a:lnTo>
                  <a:pt x="577" y="469"/>
                </a:lnTo>
                <a:lnTo>
                  <a:pt x="578" y="474"/>
                </a:lnTo>
                <a:lnTo>
                  <a:pt x="578" y="474"/>
                </a:lnTo>
                <a:lnTo>
                  <a:pt x="583" y="486"/>
                </a:lnTo>
                <a:lnTo>
                  <a:pt x="586" y="495"/>
                </a:lnTo>
                <a:lnTo>
                  <a:pt x="592" y="502"/>
                </a:lnTo>
                <a:lnTo>
                  <a:pt x="599" y="509"/>
                </a:lnTo>
                <a:lnTo>
                  <a:pt x="607" y="517"/>
                </a:lnTo>
                <a:lnTo>
                  <a:pt x="616" y="522"/>
                </a:lnTo>
                <a:lnTo>
                  <a:pt x="625" y="525"/>
                </a:lnTo>
                <a:lnTo>
                  <a:pt x="625" y="525"/>
                </a:lnTo>
                <a:lnTo>
                  <a:pt x="648" y="528"/>
                </a:lnTo>
                <a:lnTo>
                  <a:pt x="676" y="529"/>
                </a:lnTo>
                <a:lnTo>
                  <a:pt x="704" y="529"/>
                </a:lnTo>
                <a:lnTo>
                  <a:pt x="725" y="526"/>
                </a:lnTo>
                <a:lnTo>
                  <a:pt x="725" y="526"/>
                </a:lnTo>
                <a:lnTo>
                  <a:pt x="778" y="519"/>
                </a:lnTo>
                <a:lnTo>
                  <a:pt x="822" y="513"/>
                </a:lnTo>
                <a:lnTo>
                  <a:pt x="822" y="513"/>
                </a:lnTo>
                <a:lnTo>
                  <a:pt x="831" y="512"/>
                </a:lnTo>
                <a:lnTo>
                  <a:pt x="843" y="509"/>
                </a:lnTo>
                <a:lnTo>
                  <a:pt x="856" y="507"/>
                </a:lnTo>
                <a:lnTo>
                  <a:pt x="860" y="507"/>
                </a:lnTo>
                <a:lnTo>
                  <a:pt x="864" y="507"/>
                </a:lnTo>
                <a:lnTo>
                  <a:pt x="864" y="507"/>
                </a:lnTo>
                <a:lnTo>
                  <a:pt x="874" y="512"/>
                </a:lnTo>
                <a:lnTo>
                  <a:pt x="889" y="522"/>
                </a:lnTo>
                <a:lnTo>
                  <a:pt x="906" y="528"/>
                </a:lnTo>
                <a:lnTo>
                  <a:pt x="912" y="530"/>
                </a:lnTo>
                <a:lnTo>
                  <a:pt x="915" y="530"/>
                </a:lnTo>
                <a:lnTo>
                  <a:pt x="917" y="529"/>
                </a:lnTo>
                <a:lnTo>
                  <a:pt x="917" y="529"/>
                </a:lnTo>
                <a:lnTo>
                  <a:pt x="920" y="526"/>
                </a:lnTo>
                <a:lnTo>
                  <a:pt x="922" y="524"/>
                </a:lnTo>
                <a:lnTo>
                  <a:pt x="925" y="519"/>
                </a:lnTo>
                <a:lnTo>
                  <a:pt x="926" y="513"/>
                </a:lnTo>
                <a:lnTo>
                  <a:pt x="926" y="513"/>
                </a:lnTo>
                <a:lnTo>
                  <a:pt x="954" y="523"/>
                </a:lnTo>
                <a:lnTo>
                  <a:pt x="974" y="529"/>
                </a:lnTo>
                <a:lnTo>
                  <a:pt x="984" y="530"/>
                </a:lnTo>
                <a:lnTo>
                  <a:pt x="990" y="531"/>
                </a:lnTo>
                <a:lnTo>
                  <a:pt x="990" y="531"/>
                </a:lnTo>
                <a:lnTo>
                  <a:pt x="994" y="530"/>
                </a:lnTo>
                <a:lnTo>
                  <a:pt x="997" y="526"/>
                </a:lnTo>
                <a:lnTo>
                  <a:pt x="1000" y="523"/>
                </a:lnTo>
                <a:lnTo>
                  <a:pt x="1001" y="517"/>
                </a:lnTo>
                <a:lnTo>
                  <a:pt x="1001" y="511"/>
                </a:lnTo>
                <a:lnTo>
                  <a:pt x="1001" y="503"/>
                </a:lnTo>
                <a:lnTo>
                  <a:pt x="999" y="496"/>
                </a:lnTo>
                <a:lnTo>
                  <a:pt x="996" y="489"/>
                </a:lnTo>
                <a:lnTo>
                  <a:pt x="996" y="489"/>
                </a:lnTo>
                <a:lnTo>
                  <a:pt x="986" y="473"/>
                </a:lnTo>
                <a:lnTo>
                  <a:pt x="974" y="455"/>
                </a:lnTo>
                <a:lnTo>
                  <a:pt x="963" y="442"/>
                </a:lnTo>
                <a:lnTo>
                  <a:pt x="957" y="434"/>
                </a:lnTo>
                <a:lnTo>
                  <a:pt x="957" y="434"/>
                </a:lnTo>
                <a:lnTo>
                  <a:pt x="948" y="428"/>
                </a:lnTo>
                <a:lnTo>
                  <a:pt x="926" y="414"/>
                </a:lnTo>
                <a:lnTo>
                  <a:pt x="926" y="414"/>
                </a:lnTo>
                <a:lnTo>
                  <a:pt x="912" y="405"/>
                </a:lnTo>
                <a:lnTo>
                  <a:pt x="903" y="398"/>
                </a:lnTo>
                <a:lnTo>
                  <a:pt x="896" y="394"/>
                </a:lnTo>
                <a:lnTo>
                  <a:pt x="892" y="393"/>
                </a:lnTo>
                <a:lnTo>
                  <a:pt x="888" y="393"/>
                </a:lnTo>
                <a:lnTo>
                  <a:pt x="888" y="393"/>
                </a:lnTo>
                <a:lnTo>
                  <a:pt x="874" y="392"/>
                </a:lnTo>
                <a:lnTo>
                  <a:pt x="869" y="393"/>
                </a:lnTo>
                <a:lnTo>
                  <a:pt x="863" y="396"/>
                </a:lnTo>
                <a:lnTo>
                  <a:pt x="863" y="396"/>
                </a:lnTo>
                <a:lnTo>
                  <a:pt x="857" y="402"/>
                </a:lnTo>
                <a:lnTo>
                  <a:pt x="851" y="408"/>
                </a:lnTo>
                <a:lnTo>
                  <a:pt x="842" y="419"/>
                </a:lnTo>
                <a:lnTo>
                  <a:pt x="842" y="419"/>
                </a:lnTo>
                <a:lnTo>
                  <a:pt x="842" y="421"/>
                </a:lnTo>
                <a:lnTo>
                  <a:pt x="842" y="422"/>
                </a:lnTo>
                <a:lnTo>
                  <a:pt x="840" y="425"/>
                </a:lnTo>
                <a:lnTo>
                  <a:pt x="834" y="427"/>
                </a:lnTo>
                <a:lnTo>
                  <a:pt x="834" y="427"/>
                </a:lnTo>
                <a:lnTo>
                  <a:pt x="825" y="428"/>
                </a:lnTo>
                <a:lnTo>
                  <a:pt x="812" y="429"/>
                </a:lnTo>
                <a:lnTo>
                  <a:pt x="777" y="429"/>
                </a:lnTo>
                <a:lnTo>
                  <a:pt x="729" y="428"/>
                </a:lnTo>
                <a:lnTo>
                  <a:pt x="729" y="428"/>
                </a:lnTo>
                <a:lnTo>
                  <a:pt x="761" y="403"/>
                </a:lnTo>
                <a:lnTo>
                  <a:pt x="784" y="382"/>
                </a:lnTo>
                <a:lnTo>
                  <a:pt x="794" y="374"/>
                </a:lnTo>
                <a:lnTo>
                  <a:pt x="799" y="366"/>
                </a:lnTo>
                <a:lnTo>
                  <a:pt x="799" y="366"/>
                </a:lnTo>
                <a:lnTo>
                  <a:pt x="806" y="351"/>
                </a:lnTo>
                <a:lnTo>
                  <a:pt x="811" y="340"/>
                </a:lnTo>
                <a:lnTo>
                  <a:pt x="814" y="326"/>
                </a:lnTo>
                <a:lnTo>
                  <a:pt x="818" y="313"/>
                </a:lnTo>
                <a:lnTo>
                  <a:pt x="820" y="301"/>
                </a:lnTo>
                <a:lnTo>
                  <a:pt x="819" y="290"/>
                </a:lnTo>
                <a:lnTo>
                  <a:pt x="819" y="285"/>
                </a:lnTo>
                <a:lnTo>
                  <a:pt x="817" y="280"/>
                </a:lnTo>
                <a:lnTo>
                  <a:pt x="817" y="280"/>
                </a:lnTo>
                <a:lnTo>
                  <a:pt x="811" y="267"/>
                </a:lnTo>
                <a:lnTo>
                  <a:pt x="806" y="254"/>
                </a:lnTo>
                <a:lnTo>
                  <a:pt x="801" y="243"/>
                </a:lnTo>
                <a:lnTo>
                  <a:pt x="799" y="238"/>
                </a:lnTo>
                <a:lnTo>
                  <a:pt x="795" y="234"/>
                </a:lnTo>
                <a:lnTo>
                  <a:pt x="795" y="234"/>
                </a:lnTo>
                <a:lnTo>
                  <a:pt x="790" y="231"/>
                </a:lnTo>
                <a:lnTo>
                  <a:pt x="788" y="227"/>
                </a:lnTo>
                <a:lnTo>
                  <a:pt x="782" y="217"/>
                </a:lnTo>
                <a:lnTo>
                  <a:pt x="777" y="210"/>
                </a:lnTo>
                <a:lnTo>
                  <a:pt x="774" y="206"/>
                </a:lnTo>
                <a:lnTo>
                  <a:pt x="772" y="205"/>
                </a:lnTo>
                <a:lnTo>
                  <a:pt x="772" y="205"/>
                </a:lnTo>
                <a:lnTo>
                  <a:pt x="763" y="200"/>
                </a:lnTo>
                <a:lnTo>
                  <a:pt x="751" y="193"/>
                </a:lnTo>
                <a:lnTo>
                  <a:pt x="737" y="185"/>
                </a:lnTo>
                <a:lnTo>
                  <a:pt x="721" y="177"/>
                </a:lnTo>
                <a:lnTo>
                  <a:pt x="721" y="177"/>
                </a:lnTo>
                <a:lnTo>
                  <a:pt x="706" y="170"/>
                </a:lnTo>
                <a:lnTo>
                  <a:pt x="694" y="162"/>
                </a:lnTo>
                <a:lnTo>
                  <a:pt x="685" y="154"/>
                </a:lnTo>
                <a:lnTo>
                  <a:pt x="680" y="149"/>
                </a:lnTo>
                <a:lnTo>
                  <a:pt x="680" y="149"/>
                </a:lnTo>
                <a:lnTo>
                  <a:pt x="674" y="142"/>
                </a:lnTo>
                <a:lnTo>
                  <a:pt x="670" y="139"/>
                </a:lnTo>
                <a:lnTo>
                  <a:pt x="665" y="137"/>
                </a:lnTo>
                <a:lnTo>
                  <a:pt x="665" y="137"/>
                </a:lnTo>
                <a:lnTo>
                  <a:pt x="652" y="136"/>
                </a:lnTo>
                <a:lnTo>
                  <a:pt x="645" y="136"/>
                </a:lnTo>
                <a:lnTo>
                  <a:pt x="631" y="131"/>
                </a:lnTo>
                <a:lnTo>
                  <a:pt x="624" y="129"/>
                </a:lnTo>
                <a:lnTo>
                  <a:pt x="590" y="113"/>
                </a:lnTo>
                <a:lnTo>
                  <a:pt x="590" y="113"/>
                </a:lnTo>
                <a:lnTo>
                  <a:pt x="572" y="111"/>
                </a:lnTo>
                <a:lnTo>
                  <a:pt x="557" y="108"/>
                </a:lnTo>
                <a:lnTo>
                  <a:pt x="545" y="105"/>
                </a:lnTo>
                <a:lnTo>
                  <a:pt x="545" y="105"/>
                </a:lnTo>
                <a:lnTo>
                  <a:pt x="534" y="100"/>
                </a:lnTo>
                <a:lnTo>
                  <a:pt x="523" y="94"/>
                </a:lnTo>
                <a:lnTo>
                  <a:pt x="511" y="86"/>
                </a:lnTo>
                <a:lnTo>
                  <a:pt x="511" y="86"/>
                </a:lnTo>
                <a:lnTo>
                  <a:pt x="511" y="82"/>
                </a:lnTo>
                <a:lnTo>
                  <a:pt x="511" y="77"/>
                </a:lnTo>
                <a:lnTo>
                  <a:pt x="510" y="72"/>
                </a:lnTo>
                <a:lnTo>
                  <a:pt x="508" y="67"/>
                </a:lnTo>
                <a:lnTo>
                  <a:pt x="504" y="62"/>
                </a:lnTo>
                <a:lnTo>
                  <a:pt x="499" y="59"/>
                </a:lnTo>
                <a:lnTo>
                  <a:pt x="492" y="57"/>
                </a:lnTo>
                <a:lnTo>
                  <a:pt x="492" y="57"/>
                </a:lnTo>
                <a:lnTo>
                  <a:pt x="476" y="59"/>
                </a:lnTo>
                <a:lnTo>
                  <a:pt x="464" y="60"/>
                </a:lnTo>
                <a:lnTo>
                  <a:pt x="448" y="63"/>
                </a:lnTo>
                <a:lnTo>
                  <a:pt x="448" y="63"/>
                </a:lnTo>
                <a:lnTo>
                  <a:pt x="432" y="66"/>
                </a:lnTo>
                <a:lnTo>
                  <a:pt x="418" y="67"/>
                </a:lnTo>
                <a:lnTo>
                  <a:pt x="418" y="67"/>
                </a:lnTo>
                <a:lnTo>
                  <a:pt x="418" y="44"/>
                </a:lnTo>
                <a:lnTo>
                  <a:pt x="418" y="27"/>
                </a:lnTo>
                <a:lnTo>
                  <a:pt x="417" y="21"/>
                </a:lnTo>
                <a:lnTo>
                  <a:pt x="416" y="17"/>
                </a:lnTo>
                <a:lnTo>
                  <a:pt x="416" y="17"/>
                </a:lnTo>
                <a:lnTo>
                  <a:pt x="413" y="15"/>
                </a:lnTo>
                <a:lnTo>
                  <a:pt x="411" y="14"/>
                </a:lnTo>
                <a:lnTo>
                  <a:pt x="407" y="14"/>
                </a:lnTo>
                <a:lnTo>
                  <a:pt x="407" y="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DCD6C4AF-71F6-4E13-BAC4-BBB8E63B825E}"/>
              </a:ext>
            </a:extLst>
          </p:cNvPr>
          <p:cNvSpPr>
            <a:spLocks noEditPoints="1"/>
          </p:cNvSpPr>
          <p:nvPr/>
        </p:nvSpPr>
        <p:spPr bwMode="auto">
          <a:xfrm>
            <a:off x="486451" y="4770613"/>
            <a:ext cx="1492250" cy="1518650"/>
          </a:xfrm>
          <a:custGeom>
            <a:avLst/>
            <a:gdLst>
              <a:gd name="T0" fmla="*/ 545 w 1074"/>
              <a:gd name="T1" fmla="*/ 16 h 1093"/>
              <a:gd name="T2" fmla="*/ 486 w 1074"/>
              <a:gd name="T3" fmla="*/ 46 h 1093"/>
              <a:gd name="T4" fmla="*/ 441 w 1074"/>
              <a:gd name="T5" fmla="*/ 74 h 1093"/>
              <a:gd name="T6" fmla="*/ 435 w 1074"/>
              <a:gd name="T7" fmla="*/ 111 h 1093"/>
              <a:gd name="T8" fmla="*/ 475 w 1074"/>
              <a:gd name="T9" fmla="*/ 259 h 1093"/>
              <a:gd name="T10" fmla="*/ 465 w 1074"/>
              <a:gd name="T11" fmla="*/ 274 h 1093"/>
              <a:gd name="T12" fmla="*/ 410 w 1074"/>
              <a:gd name="T13" fmla="*/ 303 h 1093"/>
              <a:gd name="T14" fmla="*/ 302 w 1074"/>
              <a:gd name="T15" fmla="*/ 326 h 1093"/>
              <a:gd name="T16" fmla="*/ 269 w 1074"/>
              <a:gd name="T17" fmla="*/ 414 h 1093"/>
              <a:gd name="T18" fmla="*/ 199 w 1074"/>
              <a:gd name="T19" fmla="*/ 573 h 1093"/>
              <a:gd name="T20" fmla="*/ 161 w 1074"/>
              <a:gd name="T21" fmla="*/ 594 h 1093"/>
              <a:gd name="T22" fmla="*/ 72 w 1074"/>
              <a:gd name="T23" fmla="*/ 770 h 1093"/>
              <a:gd name="T24" fmla="*/ 6 w 1074"/>
              <a:gd name="T25" fmla="*/ 846 h 1093"/>
              <a:gd name="T26" fmla="*/ 26 w 1074"/>
              <a:gd name="T27" fmla="*/ 909 h 1093"/>
              <a:gd name="T28" fmla="*/ 50 w 1074"/>
              <a:gd name="T29" fmla="*/ 891 h 1093"/>
              <a:gd name="T30" fmla="*/ 52 w 1074"/>
              <a:gd name="T31" fmla="*/ 850 h 1093"/>
              <a:gd name="T32" fmla="*/ 94 w 1074"/>
              <a:gd name="T33" fmla="*/ 989 h 1093"/>
              <a:gd name="T34" fmla="*/ 48 w 1074"/>
              <a:gd name="T35" fmla="*/ 1022 h 1093"/>
              <a:gd name="T36" fmla="*/ 37 w 1074"/>
              <a:gd name="T37" fmla="*/ 1045 h 1093"/>
              <a:gd name="T38" fmla="*/ 37 w 1074"/>
              <a:gd name="T39" fmla="*/ 1093 h 1093"/>
              <a:gd name="T40" fmla="*/ 194 w 1074"/>
              <a:gd name="T41" fmla="*/ 1063 h 1093"/>
              <a:gd name="T42" fmla="*/ 222 w 1074"/>
              <a:gd name="T43" fmla="*/ 1006 h 1093"/>
              <a:gd name="T44" fmla="*/ 231 w 1074"/>
              <a:gd name="T45" fmla="*/ 891 h 1093"/>
              <a:gd name="T46" fmla="*/ 366 w 1074"/>
              <a:gd name="T47" fmla="*/ 882 h 1093"/>
              <a:gd name="T48" fmla="*/ 604 w 1074"/>
              <a:gd name="T49" fmla="*/ 977 h 1093"/>
              <a:gd name="T50" fmla="*/ 696 w 1074"/>
              <a:gd name="T51" fmla="*/ 1077 h 1093"/>
              <a:gd name="T52" fmla="*/ 823 w 1074"/>
              <a:gd name="T53" fmla="*/ 1083 h 1093"/>
              <a:gd name="T54" fmla="*/ 861 w 1074"/>
              <a:gd name="T55" fmla="*/ 1029 h 1093"/>
              <a:gd name="T56" fmla="*/ 855 w 1074"/>
              <a:gd name="T57" fmla="*/ 940 h 1093"/>
              <a:gd name="T58" fmla="*/ 753 w 1074"/>
              <a:gd name="T59" fmla="*/ 863 h 1093"/>
              <a:gd name="T60" fmla="*/ 651 w 1074"/>
              <a:gd name="T61" fmla="*/ 680 h 1093"/>
              <a:gd name="T62" fmla="*/ 691 w 1074"/>
              <a:gd name="T63" fmla="*/ 564 h 1093"/>
              <a:gd name="T64" fmla="*/ 769 w 1074"/>
              <a:gd name="T65" fmla="*/ 564 h 1093"/>
              <a:gd name="T66" fmla="*/ 863 w 1074"/>
              <a:gd name="T67" fmla="*/ 589 h 1093"/>
              <a:gd name="T68" fmla="*/ 977 w 1074"/>
              <a:gd name="T69" fmla="*/ 508 h 1093"/>
              <a:gd name="T70" fmla="*/ 1063 w 1074"/>
              <a:gd name="T71" fmla="*/ 469 h 1093"/>
              <a:gd name="T72" fmla="*/ 1056 w 1074"/>
              <a:gd name="T73" fmla="*/ 333 h 1093"/>
              <a:gd name="T74" fmla="*/ 983 w 1074"/>
              <a:gd name="T75" fmla="*/ 261 h 1093"/>
              <a:gd name="T76" fmla="*/ 883 w 1074"/>
              <a:gd name="T77" fmla="*/ 227 h 1093"/>
              <a:gd name="T78" fmla="*/ 894 w 1074"/>
              <a:gd name="T79" fmla="*/ 290 h 1093"/>
              <a:gd name="T80" fmla="*/ 886 w 1074"/>
              <a:gd name="T81" fmla="*/ 383 h 1093"/>
              <a:gd name="T82" fmla="*/ 871 w 1074"/>
              <a:gd name="T83" fmla="*/ 483 h 1093"/>
              <a:gd name="T84" fmla="*/ 829 w 1074"/>
              <a:gd name="T85" fmla="*/ 460 h 1093"/>
              <a:gd name="T86" fmla="*/ 809 w 1074"/>
              <a:gd name="T87" fmla="*/ 392 h 1093"/>
              <a:gd name="T88" fmla="*/ 783 w 1074"/>
              <a:gd name="T89" fmla="*/ 341 h 1093"/>
              <a:gd name="T90" fmla="*/ 684 w 1074"/>
              <a:gd name="T91" fmla="*/ 306 h 1093"/>
              <a:gd name="T92" fmla="*/ 655 w 1074"/>
              <a:gd name="T93" fmla="*/ 231 h 1093"/>
              <a:gd name="T94" fmla="*/ 713 w 1074"/>
              <a:gd name="T95" fmla="*/ 185 h 1093"/>
              <a:gd name="T96" fmla="*/ 751 w 1074"/>
              <a:gd name="T97" fmla="*/ 102 h 1093"/>
              <a:gd name="T98" fmla="*/ 692 w 1074"/>
              <a:gd name="T99" fmla="*/ 60 h 1093"/>
              <a:gd name="T100" fmla="*/ 601 w 1074"/>
              <a:gd name="T101" fmla="*/ 2 h 1093"/>
              <a:gd name="T102" fmla="*/ 456 w 1074"/>
              <a:gd name="T103" fmla="*/ 154 h 1093"/>
              <a:gd name="T104" fmla="*/ 438 w 1074"/>
              <a:gd name="T105" fmla="*/ 170 h 1093"/>
              <a:gd name="T106" fmla="*/ 721 w 1074"/>
              <a:gd name="T107" fmla="*/ 108 h 1093"/>
              <a:gd name="T108" fmla="*/ 728 w 1074"/>
              <a:gd name="T109" fmla="*/ 143 h 1093"/>
              <a:gd name="T110" fmla="*/ 684 w 1074"/>
              <a:gd name="T111" fmla="*/ 152 h 1093"/>
              <a:gd name="T112" fmla="*/ 707 w 1074"/>
              <a:gd name="T113" fmla="*/ 129 h 1093"/>
              <a:gd name="T114" fmla="*/ 323 w 1074"/>
              <a:gd name="T115" fmla="*/ 549 h 1093"/>
              <a:gd name="T116" fmla="*/ 312 w 1074"/>
              <a:gd name="T117" fmla="*/ 655 h 1093"/>
              <a:gd name="T118" fmla="*/ 284 w 1074"/>
              <a:gd name="T119" fmla="*/ 613 h 1093"/>
              <a:gd name="T120" fmla="*/ 306 w 1074"/>
              <a:gd name="T121" fmla="*/ 543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4" h="1093">
                <a:moveTo>
                  <a:pt x="572" y="8"/>
                </a:moveTo>
                <a:lnTo>
                  <a:pt x="572" y="8"/>
                </a:lnTo>
                <a:lnTo>
                  <a:pt x="566" y="13"/>
                </a:lnTo>
                <a:lnTo>
                  <a:pt x="561" y="15"/>
                </a:lnTo>
                <a:lnTo>
                  <a:pt x="555" y="16"/>
                </a:lnTo>
                <a:lnTo>
                  <a:pt x="555" y="16"/>
                </a:lnTo>
                <a:lnTo>
                  <a:pt x="552" y="15"/>
                </a:lnTo>
                <a:lnTo>
                  <a:pt x="548" y="14"/>
                </a:lnTo>
                <a:lnTo>
                  <a:pt x="546" y="14"/>
                </a:lnTo>
                <a:lnTo>
                  <a:pt x="545" y="16"/>
                </a:lnTo>
                <a:lnTo>
                  <a:pt x="545" y="16"/>
                </a:lnTo>
                <a:lnTo>
                  <a:pt x="542" y="20"/>
                </a:lnTo>
                <a:lnTo>
                  <a:pt x="540" y="22"/>
                </a:lnTo>
                <a:lnTo>
                  <a:pt x="532" y="26"/>
                </a:lnTo>
                <a:lnTo>
                  <a:pt x="532" y="26"/>
                </a:lnTo>
                <a:lnTo>
                  <a:pt x="520" y="31"/>
                </a:lnTo>
                <a:lnTo>
                  <a:pt x="506" y="38"/>
                </a:lnTo>
                <a:lnTo>
                  <a:pt x="506" y="38"/>
                </a:lnTo>
                <a:lnTo>
                  <a:pt x="498" y="40"/>
                </a:lnTo>
                <a:lnTo>
                  <a:pt x="494" y="40"/>
                </a:lnTo>
                <a:lnTo>
                  <a:pt x="490" y="42"/>
                </a:lnTo>
                <a:lnTo>
                  <a:pt x="486" y="46"/>
                </a:lnTo>
                <a:lnTo>
                  <a:pt x="486" y="46"/>
                </a:lnTo>
                <a:lnTo>
                  <a:pt x="483" y="51"/>
                </a:lnTo>
                <a:lnTo>
                  <a:pt x="481" y="56"/>
                </a:lnTo>
                <a:lnTo>
                  <a:pt x="479" y="63"/>
                </a:lnTo>
                <a:lnTo>
                  <a:pt x="479" y="63"/>
                </a:lnTo>
                <a:lnTo>
                  <a:pt x="475" y="76"/>
                </a:lnTo>
                <a:lnTo>
                  <a:pt x="456" y="77"/>
                </a:lnTo>
                <a:lnTo>
                  <a:pt x="456" y="77"/>
                </a:lnTo>
                <a:lnTo>
                  <a:pt x="448" y="76"/>
                </a:lnTo>
                <a:lnTo>
                  <a:pt x="443" y="74"/>
                </a:lnTo>
                <a:lnTo>
                  <a:pt x="441" y="74"/>
                </a:lnTo>
                <a:lnTo>
                  <a:pt x="440" y="76"/>
                </a:lnTo>
                <a:lnTo>
                  <a:pt x="437" y="82"/>
                </a:lnTo>
                <a:lnTo>
                  <a:pt x="437" y="82"/>
                </a:lnTo>
                <a:lnTo>
                  <a:pt x="434" y="89"/>
                </a:lnTo>
                <a:lnTo>
                  <a:pt x="431" y="94"/>
                </a:lnTo>
                <a:lnTo>
                  <a:pt x="429" y="97"/>
                </a:lnTo>
                <a:lnTo>
                  <a:pt x="429" y="100"/>
                </a:lnTo>
                <a:lnTo>
                  <a:pt x="429" y="100"/>
                </a:lnTo>
                <a:lnTo>
                  <a:pt x="434" y="106"/>
                </a:lnTo>
                <a:lnTo>
                  <a:pt x="435" y="108"/>
                </a:lnTo>
                <a:lnTo>
                  <a:pt x="435" y="111"/>
                </a:lnTo>
                <a:lnTo>
                  <a:pt x="435" y="111"/>
                </a:lnTo>
                <a:lnTo>
                  <a:pt x="433" y="152"/>
                </a:lnTo>
                <a:lnTo>
                  <a:pt x="433" y="179"/>
                </a:lnTo>
                <a:lnTo>
                  <a:pt x="433" y="188"/>
                </a:lnTo>
                <a:lnTo>
                  <a:pt x="434" y="192"/>
                </a:lnTo>
                <a:lnTo>
                  <a:pt x="434" y="192"/>
                </a:lnTo>
                <a:lnTo>
                  <a:pt x="448" y="198"/>
                </a:lnTo>
                <a:lnTo>
                  <a:pt x="458" y="203"/>
                </a:lnTo>
                <a:lnTo>
                  <a:pt x="458" y="203"/>
                </a:lnTo>
                <a:lnTo>
                  <a:pt x="475" y="259"/>
                </a:lnTo>
                <a:lnTo>
                  <a:pt x="475" y="259"/>
                </a:lnTo>
                <a:lnTo>
                  <a:pt x="478" y="263"/>
                </a:lnTo>
                <a:lnTo>
                  <a:pt x="479" y="266"/>
                </a:lnTo>
                <a:lnTo>
                  <a:pt x="484" y="269"/>
                </a:lnTo>
                <a:lnTo>
                  <a:pt x="484" y="269"/>
                </a:lnTo>
                <a:lnTo>
                  <a:pt x="486" y="272"/>
                </a:lnTo>
                <a:lnTo>
                  <a:pt x="488" y="274"/>
                </a:lnTo>
                <a:lnTo>
                  <a:pt x="489" y="278"/>
                </a:lnTo>
                <a:lnTo>
                  <a:pt x="489" y="278"/>
                </a:lnTo>
                <a:lnTo>
                  <a:pt x="485" y="277"/>
                </a:lnTo>
                <a:lnTo>
                  <a:pt x="475" y="276"/>
                </a:lnTo>
                <a:lnTo>
                  <a:pt x="465" y="274"/>
                </a:lnTo>
                <a:lnTo>
                  <a:pt x="458" y="276"/>
                </a:lnTo>
                <a:lnTo>
                  <a:pt x="454" y="278"/>
                </a:lnTo>
                <a:lnTo>
                  <a:pt x="454" y="278"/>
                </a:lnTo>
                <a:lnTo>
                  <a:pt x="450" y="280"/>
                </a:lnTo>
                <a:lnTo>
                  <a:pt x="446" y="284"/>
                </a:lnTo>
                <a:lnTo>
                  <a:pt x="441" y="290"/>
                </a:lnTo>
                <a:lnTo>
                  <a:pt x="437" y="296"/>
                </a:lnTo>
                <a:lnTo>
                  <a:pt x="434" y="299"/>
                </a:lnTo>
                <a:lnTo>
                  <a:pt x="429" y="300"/>
                </a:lnTo>
                <a:lnTo>
                  <a:pt x="429" y="300"/>
                </a:lnTo>
                <a:lnTo>
                  <a:pt x="410" y="303"/>
                </a:lnTo>
                <a:lnTo>
                  <a:pt x="381" y="311"/>
                </a:lnTo>
                <a:lnTo>
                  <a:pt x="381" y="311"/>
                </a:lnTo>
                <a:lnTo>
                  <a:pt x="372" y="312"/>
                </a:lnTo>
                <a:lnTo>
                  <a:pt x="364" y="313"/>
                </a:lnTo>
                <a:lnTo>
                  <a:pt x="349" y="312"/>
                </a:lnTo>
                <a:lnTo>
                  <a:pt x="341" y="312"/>
                </a:lnTo>
                <a:lnTo>
                  <a:pt x="334" y="313"/>
                </a:lnTo>
                <a:lnTo>
                  <a:pt x="325" y="316"/>
                </a:lnTo>
                <a:lnTo>
                  <a:pt x="317" y="319"/>
                </a:lnTo>
                <a:lnTo>
                  <a:pt x="317" y="319"/>
                </a:lnTo>
                <a:lnTo>
                  <a:pt x="302" y="326"/>
                </a:lnTo>
                <a:lnTo>
                  <a:pt x="294" y="331"/>
                </a:lnTo>
                <a:lnTo>
                  <a:pt x="291" y="333"/>
                </a:lnTo>
                <a:lnTo>
                  <a:pt x="290" y="336"/>
                </a:lnTo>
                <a:lnTo>
                  <a:pt x="289" y="343"/>
                </a:lnTo>
                <a:lnTo>
                  <a:pt x="289" y="343"/>
                </a:lnTo>
                <a:lnTo>
                  <a:pt x="286" y="358"/>
                </a:lnTo>
                <a:lnTo>
                  <a:pt x="284" y="375"/>
                </a:lnTo>
                <a:lnTo>
                  <a:pt x="280" y="389"/>
                </a:lnTo>
                <a:lnTo>
                  <a:pt x="277" y="400"/>
                </a:lnTo>
                <a:lnTo>
                  <a:pt x="277" y="400"/>
                </a:lnTo>
                <a:lnTo>
                  <a:pt x="269" y="414"/>
                </a:lnTo>
                <a:lnTo>
                  <a:pt x="257" y="436"/>
                </a:lnTo>
                <a:lnTo>
                  <a:pt x="245" y="456"/>
                </a:lnTo>
                <a:lnTo>
                  <a:pt x="240" y="468"/>
                </a:lnTo>
                <a:lnTo>
                  <a:pt x="240" y="468"/>
                </a:lnTo>
                <a:lnTo>
                  <a:pt x="240" y="472"/>
                </a:lnTo>
                <a:lnTo>
                  <a:pt x="243" y="478"/>
                </a:lnTo>
                <a:lnTo>
                  <a:pt x="245" y="485"/>
                </a:lnTo>
                <a:lnTo>
                  <a:pt x="245" y="485"/>
                </a:lnTo>
                <a:lnTo>
                  <a:pt x="222" y="531"/>
                </a:lnTo>
                <a:lnTo>
                  <a:pt x="205" y="563"/>
                </a:lnTo>
                <a:lnTo>
                  <a:pt x="199" y="573"/>
                </a:lnTo>
                <a:lnTo>
                  <a:pt x="195" y="577"/>
                </a:lnTo>
                <a:lnTo>
                  <a:pt x="195" y="577"/>
                </a:lnTo>
                <a:lnTo>
                  <a:pt x="194" y="577"/>
                </a:lnTo>
                <a:lnTo>
                  <a:pt x="192" y="575"/>
                </a:lnTo>
                <a:lnTo>
                  <a:pt x="189" y="574"/>
                </a:lnTo>
                <a:lnTo>
                  <a:pt x="186" y="573"/>
                </a:lnTo>
                <a:lnTo>
                  <a:pt x="182" y="573"/>
                </a:lnTo>
                <a:lnTo>
                  <a:pt x="176" y="576"/>
                </a:lnTo>
                <a:lnTo>
                  <a:pt x="170" y="582"/>
                </a:lnTo>
                <a:lnTo>
                  <a:pt x="161" y="594"/>
                </a:lnTo>
                <a:lnTo>
                  <a:pt x="161" y="594"/>
                </a:lnTo>
                <a:lnTo>
                  <a:pt x="153" y="609"/>
                </a:lnTo>
                <a:lnTo>
                  <a:pt x="145" y="625"/>
                </a:lnTo>
                <a:lnTo>
                  <a:pt x="129" y="657"/>
                </a:lnTo>
                <a:lnTo>
                  <a:pt x="115" y="688"/>
                </a:lnTo>
                <a:lnTo>
                  <a:pt x="107" y="711"/>
                </a:lnTo>
                <a:lnTo>
                  <a:pt x="107" y="711"/>
                </a:lnTo>
                <a:lnTo>
                  <a:pt x="98" y="728"/>
                </a:lnTo>
                <a:lnTo>
                  <a:pt x="89" y="743"/>
                </a:lnTo>
                <a:lnTo>
                  <a:pt x="79" y="758"/>
                </a:lnTo>
                <a:lnTo>
                  <a:pt x="72" y="770"/>
                </a:lnTo>
                <a:lnTo>
                  <a:pt x="72" y="770"/>
                </a:lnTo>
                <a:lnTo>
                  <a:pt x="65" y="782"/>
                </a:lnTo>
                <a:lnTo>
                  <a:pt x="56" y="796"/>
                </a:lnTo>
                <a:lnTo>
                  <a:pt x="44" y="809"/>
                </a:lnTo>
                <a:lnTo>
                  <a:pt x="38" y="814"/>
                </a:lnTo>
                <a:lnTo>
                  <a:pt x="32" y="817"/>
                </a:lnTo>
                <a:lnTo>
                  <a:pt x="32" y="817"/>
                </a:lnTo>
                <a:lnTo>
                  <a:pt x="21" y="825"/>
                </a:lnTo>
                <a:lnTo>
                  <a:pt x="14" y="832"/>
                </a:lnTo>
                <a:lnTo>
                  <a:pt x="9" y="839"/>
                </a:lnTo>
                <a:lnTo>
                  <a:pt x="6" y="846"/>
                </a:lnTo>
                <a:lnTo>
                  <a:pt x="6" y="846"/>
                </a:lnTo>
                <a:lnTo>
                  <a:pt x="1" y="857"/>
                </a:lnTo>
                <a:lnTo>
                  <a:pt x="0" y="862"/>
                </a:lnTo>
                <a:lnTo>
                  <a:pt x="0" y="868"/>
                </a:lnTo>
                <a:lnTo>
                  <a:pt x="0" y="868"/>
                </a:lnTo>
                <a:lnTo>
                  <a:pt x="0" y="873"/>
                </a:lnTo>
                <a:lnTo>
                  <a:pt x="0" y="878"/>
                </a:lnTo>
                <a:lnTo>
                  <a:pt x="3" y="883"/>
                </a:lnTo>
                <a:lnTo>
                  <a:pt x="8" y="891"/>
                </a:lnTo>
                <a:lnTo>
                  <a:pt x="8" y="891"/>
                </a:lnTo>
                <a:lnTo>
                  <a:pt x="16" y="901"/>
                </a:lnTo>
                <a:lnTo>
                  <a:pt x="26" y="909"/>
                </a:lnTo>
                <a:lnTo>
                  <a:pt x="33" y="914"/>
                </a:lnTo>
                <a:lnTo>
                  <a:pt x="35" y="916"/>
                </a:lnTo>
                <a:lnTo>
                  <a:pt x="38" y="914"/>
                </a:lnTo>
                <a:lnTo>
                  <a:pt x="38" y="914"/>
                </a:lnTo>
                <a:lnTo>
                  <a:pt x="38" y="912"/>
                </a:lnTo>
                <a:lnTo>
                  <a:pt x="39" y="908"/>
                </a:lnTo>
                <a:lnTo>
                  <a:pt x="38" y="900"/>
                </a:lnTo>
                <a:lnTo>
                  <a:pt x="35" y="889"/>
                </a:lnTo>
                <a:lnTo>
                  <a:pt x="35" y="889"/>
                </a:lnTo>
                <a:lnTo>
                  <a:pt x="43" y="890"/>
                </a:lnTo>
                <a:lnTo>
                  <a:pt x="50" y="891"/>
                </a:lnTo>
                <a:lnTo>
                  <a:pt x="55" y="891"/>
                </a:lnTo>
                <a:lnTo>
                  <a:pt x="55" y="891"/>
                </a:lnTo>
                <a:lnTo>
                  <a:pt x="57" y="891"/>
                </a:lnTo>
                <a:lnTo>
                  <a:pt x="58" y="890"/>
                </a:lnTo>
                <a:lnTo>
                  <a:pt x="60" y="885"/>
                </a:lnTo>
                <a:lnTo>
                  <a:pt x="60" y="880"/>
                </a:lnTo>
                <a:lnTo>
                  <a:pt x="58" y="877"/>
                </a:lnTo>
                <a:lnTo>
                  <a:pt x="58" y="877"/>
                </a:lnTo>
                <a:lnTo>
                  <a:pt x="55" y="862"/>
                </a:lnTo>
                <a:lnTo>
                  <a:pt x="52" y="850"/>
                </a:lnTo>
                <a:lnTo>
                  <a:pt x="52" y="850"/>
                </a:lnTo>
                <a:lnTo>
                  <a:pt x="55" y="851"/>
                </a:lnTo>
                <a:lnTo>
                  <a:pt x="60" y="851"/>
                </a:lnTo>
                <a:lnTo>
                  <a:pt x="68" y="849"/>
                </a:lnTo>
                <a:lnTo>
                  <a:pt x="73" y="846"/>
                </a:lnTo>
                <a:lnTo>
                  <a:pt x="79" y="844"/>
                </a:lnTo>
                <a:lnTo>
                  <a:pt x="79" y="844"/>
                </a:lnTo>
                <a:lnTo>
                  <a:pt x="95" y="832"/>
                </a:lnTo>
                <a:lnTo>
                  <a:pt x="95" y="832"/>
                </a:lnTo>
                <a:lnTo>
                  <a:pt x="95" y="987"/>
                </a:lnTo>
                <a:lnTo>
                  <a:pt x="95" y="987"/>
                </a:lnTo>
                <a:lnTo>
                  <a:pt x="94" y="989"/>
                </a:lnTo>
                <a:lnTo>
                  <a:pt x="89" y="992"/>
                </a:lnTo>
                <a:lnTo>
                  <a:pt x="75" y="998"/>
                </a:lnTo>
                <a:lnTo>
                  <a:pt x="61" y="1004"/>
                </a:lnTo>
                <a:lnTo>
                  <a:pt x="55" y="1008"/>
                </a:lnTo>
                <a:lnTo>
                  <a:pt x="51" y="1010"/>
                </a:lnTo>
                <a:lnTo>
                  <a:pt x="51" y="1010"/>
                </a:lnTo>
                <a:lnTo>
                  <a:pt x="48" y="1014"/>
                </a:lnTo>
                <a:lnTo>
                  <a:pt x="45" y="1017"/>
                </a:lnTo>
                <a:lnTo>
                  <a:pt x="45" y="1021"/>
                </a:lnTo>
                <a:lnTo>
                  <a:pt x="45" y="1022"/>
                </a:lnTo>
                <a:lnTo>
                  <a:pt x="48" y="1022"/>
                </a:lnTo>
                <a:lnTo>
                  <a:pt x="48" y="1022"/>
                </a:lnTo>
                <a:lnTo>
                  <a:pt x="55" y="1022"/>
                </a:lnTo>
                <a:lnTo>
                  <a:pt x="65" y="1021"/>
                </a:lnTo>
                <a:lnTo>
                  <a:pt x="68" y="1022"/>
                </a:lnTo>
                <a:lnTo>
                  <a:pt x="68" y="1022"/>
                </a:lnTo>
                <a:lnTo>
                  <a:pt x="68" y="1023"/>
                </a:lnTo>
                <a:lnTo>
                  <a:pt x="65" y="1027"/>
                </a:lnTo>
                <a:lnTo>
                  <a:pt x="56" y="1032"/>
                </a:lnTo>
                <a:lnTo>
                  <a:pt x="56" y="1032"/>
                </a:lnTo>
                <a:lnTo>
                  <a:pt x="46" y="1039"/>
                </a:lnTo>
                <a:lnTo>
                  <a:pt x="37" y="1045"/>
                </a:lnTo>
                <a:lnTo>
                  <a:pt x="28" y="1053"/>
                </a:lnTo>
                <a:lnTo>
                  <a:pt x="22" y="1060"/>
                </a:lnTo>
                <a:lnTo>
                  <a:pt x="17" y="1066"/>
                </a:lnTo>
                <a:lnTo>
                  <a:pt x="15" y="1072"/>
                </a:lnTo>
                <a:lnTo>
                  <a:pt x="15" y="1078"/>
                </a:lnTo>
                <a:lnTo>
                  <a:pt x="16" y="1084"/>
                </a:lnTo>
                <a:lnTo>
                  <a:pt x="16" y="1084"/>
                </a:lnTo>
                <a:lnTo>
                  <a:pt x="18" y="1086"/>
                </a:lnTo>
                <a:lnTo>
                  <a:pt x="21" y="1088"/>
                </a:lnTo>
                <a:lnTo>
                  <a:pt x="28" y="1091"/>
                </a:lnTo>
                <a:lnTo>
                  <a:pt x="37" y="1093"/>
                </a:lnTo>
                <a:lnTo>
                  <a:pt x="48" y="1093"/>
                </a:lnTo>
                <a:lnTo>
                  <a:pt x="67" y="1091"/>
                </a:lnTo>
                <a:lnTo>
                  <a:pt x="81" y="1090"/>
                </a:lnTo>
                <a:lnTo>
                  <a:pt x="81" y="1090"/>
                </a:lnTo>
                <a:lnTo>
                  <a:pt x="97" y="1086"/>
                </a:lnTo>
                <a:lnTo>
                  <a:pt x="124" y="1079"/>
                </a:lnTo>
                <a:lnTo>
                  <a:pt x="149" y="1072"/>
                </a:lnTo>
                <a:lnTo>
                  <a:pt x="166" y="1067"/>
                </a:lnTo>
                <a:lnTo>
                  <a:pt x="166" y="1067"/>
                </a:lnTo>
                <a:lnTo>
                  <a:pt x="185" y="1066"/>
                </a:lnTo>
                <a:lnTo>
                  <a:pt x="194" y="1063"/>
                </a:lnTo>
                <a:lnTo>
                  <a:pt x="204" y="1060"/>
                </a:lnTo>
                <a:lnTo>
                  <a:pt x="204" y="1060"/>
                </a:lnTo>
                <a:lnTo>
                  <a:pt x="212" y="1055"/>
                </a:lnTo>
                <a:lnTo>
                  <a:pt x="218" y="1053"/>
                </a:lnTo>
                <a:lnTo>
                  <a:pt x="220" y="1051"/>
                </a:lnTo>
                <a:lnTo>
                  <a:pt x="222" y="1049"/>
                </a:lnTo>
                <a:lnTo>
                  <a:pt x="222" y="1046"/>
                </a:lnTo>
                <a:lnTo>
                  <a:pt x="222" y="1042"/>
                </a:lnTo>
                <a:lnTo>
                  <a:pt x="222" y="1042"/>
                </a:lnTo>
                <a:lnTo>
                  <a:pt x="222" y="1006"/>
                </a:lnTo>
                <a:lnTo>
                  <a:pt x="222" y="1006"/>
                </a:lnTo>
                <a:lnTo>
                  <a:pt x="233" y="965"/>
                </a:lnTo>
                <a:lnTo>
                  <a:pt x="239" y="937"/>
                </a:lnTo>
                <a:lnTo>
                  <a:pt x="240" y="928"/>
                </a:lnTo>
                <a:lnTo>
                  <a:pt x="240" y="925"/>
                </a:lnTo>
                <a:lnTo>
                  <a:pt x="239" y="924"/>
                </a:lnTo>
                <a:lnTo>
                  <a:pt x="239" y="924"/>
                </a:lnTo>
                <a:lnTo>
                  <a:pt x="237" y="922"/>
                </a:lnTo>
                <a:lnTo>
                  <a:pt x="235" y="917"/>
                </a:lnTo>
                <a:lnTo>
                  <a:pt x="232" y="907"/>
                </a:lnTo>
                <a:lnTo>
                  <a:pt x="231" y="896"/>
                </a:lnTo>
                <a:lnTo>
                  <a:pt x="231" y="891"/>
                </a:lnTo>
                <a:lnTo>
                  <a:pt x="231" y="891"/>
                </a:lnTo>
                <a:lnTo>
                  <a:pt x="237" y="886"/>
                </a:lnTo>
                <a:lnTo>
                  <a:pt x="249" y="880"/>
                </a:lnTo>
                <a:lnTo>
                  <a:pt x="266" y="874"/>
                </a:lnTo>
                <a:lnTo>
                  <a:pt x="274" y="873"/>
                </a:lnTo>
                <a:lnTo>
                  <a:pt x="284" y="872"/>
                </a:lnTo>
                <a:lnTo>
                  <a:pt x="284" y="872"/>
                </a:lnTo>
                <a:lnTo>
                  <a:pt x="308" y="873"/>
                </a:lnTo>
                <a:lnTo>
                  <a:pt x="325" y="874"/>
                </a:lnTo>
                <a:lnTo>
                  <a:pt x="345" y="878"/>
                </a:lnTo>
                <a:lnTo>
                  <a:pt x="366" y="882"/>
                </a:lnTo>
                <a:lnTo>
                  <a:pt x="391" y="888"/>
                </a:lnTo>
                <a:lnTo>
                  <a:pt x="417" y="895"/>
                </a:lnTo>
                <a:lnTo>
                  <a:pt x="446" y="905"/>
                </a:lnTo>
                <a:lnTo>
                  <a:pt x="446" y="905"/>
                </a:lnTo>
                <a:lnTo>
                  <a:pt x="475" y="916"/>
                </a:lnTo>
                <a:lnTo>
                  <a:pt x="505" y="928"/>
                </a:lnTo>
                <a:lnTo>
                  <a:pt x="530" y="939"/>
                </a:lnTo>
                <a:lnTo>
                  <a:pt x="554" y="949"/>
                </a:lnTo>
                <a:lnTo>
                  <a:pt x="589" y="968"/>
                </a:lnTo>
                <a:lnTo>
                  <a:pt x="600" y="974"/>
                </a:lnTo>
                <a:lnTo>
                  <a:pt x="604" y="977"/>
                </a:lnTo>
                <a:lnTo>
                  <a:pt x="604" y="977"/>
                </a:lnTo>
                <a:lnTo>
                  <a:pt x="614" y="991"/>
                </a:lnTo>
                <a:lnTo>
                  <a:pt x="631" y="1011"/>
                </a:lnTo>
                <a:lnTo>
                  <a:pt x="646" y="1031"/>
                </a:lnTo>
                <a:lnTo>
                  <a:pt x="654" y="1040"/>
                </a:lnTo>
                <a:lnTo>
                  <a:pt x="654" y="1040"/>
                </a:lnTo>
                <a:lnTo>
                  <a:pt x="658" y="1045"/>
                </a:lnTo>
                <a:lnTo>
                  <a:pt x="668" y="1055"/>
                </a:lnTo>
                <a:lnTo>
                  <a:pt x="681" y="1066"/>
                </a:lnTo>
                <a:lnTo>
                  <a:pt x="696" y="1077"/>
                </a:lnTo>
                <a:lnTo>
                  <a:pt x="696" y="1077"/>
                </a:lnTo>
                <a:lnTo>
                  <a:pt x="701" y="1079"/>
                </a:lnTo>
                <a:lnTo>
                  <a:pt x="707" y="1082"/>
                </a:lnTo>
                <a:lnTo>
                  <a:pt x="723" y="1085"/>
                </a:lnTo>
                <a:lnTo>
                  <a:pt x="743" y="1088"/>
                </a:lnTo>
                <a:lnTo>
                  <a:pt x="765" y="1089"/>
                </a:lnTo>
                <a:lnTo>
                  <a:pt x="786" y="1089"/>
                </a:lnTo>
                <a:lnTo>
                  <a:pt x="804" y="1089"/>
                </a:lnTo>
                <a:lnTo>
                  <a:pt x="817" y="1086"/>
                </a:lnTo>
                <a:lnTo>
                  <a:pt x="821" y="1085"/>
                </a:lnTo>
                <a:lnTo>
                  <a:pt x="823" y="1083"/>
                </a:lnTo>
                <a:lnTo>
                  <a:pt x="823" y="1083"/>
                </a:lnTo>
                <a:lnTo>
                  <a:pt x="826" y="1074"/>
                </a:lnTo>
                <a:lnTo>
                  <a:pt x="827" y="1067"/>
                </a:lnTo>
                <a:lnTo>
                  <a:pt x="827" y="1060"/>
                </a:lnTo>
                <a:lnTo>
                  <a:pt x="827" y="1060"/>
                </a:lnTo>
                <a:lnTo>
                  <a:pt x="835" y="1057"/>
                </a:lnTo>
                <a:lnTo>
                  <a:pt x="843" y="1054"/>
                </a:lnTo>
                <a:lnTo>
                  <a:pt x="851" y="1048"/>
                </a:lnTo>
                <a:lnTo>
                  <a:pt x="851" y="1048"/>
                </a:lnTo>
                <a:lnTo>
                  <a:pt x="855" y="1043"/>
                </a:lnTo>
                <a:lnTo>
                  <a:pt x="858" y="1037"/>
                </a:lnTo>
                <a:lnTo>
                  <a:pt x="861" y="1029"/>
                </a:lnTo>
                <a:lnTo>
                  <a:pt x="863" y="1021"/>
                </a:lnTo>
                <a:lnTo>
                  <a:pt x="866" y="1003"/>
                </a:lnTo>
                <a:lnTo>
                  <a:pt x="866" y="985"/>
                </a:lnTo>
                <a:lnTo>
                  <a:pt x="866" y="985"/>
                </a:lnTo>
                <a:lnTo>
                  <a:pt x="865" y="970"/>
                </a:lnTo>
                <a:lnTo>
                  <a:pt x="863" y="958"/>
                </a:lnTo>
                <a:lnTo>
                  <a:pt x="860" y="951"/>
                </a:lnTo>
                <a:lnTo>
                  <a:pt x="856" y="943"/>
                </a:lnTo>
                <a:lnTo>
                  <a:pt x="856" y="943"/>
                </a:lnTo>
                <a:lnTo>
                  <a:pt x="855" y="941"/>
                </a:lnTo>
                <a:lnTo>
                  <a:pt x="855" y="940"/>
                </a:lnTo>
                <a:lnTo>
                  <a:pt x="855" y="939"/>
                </a:lnTo>
                <a:lnTo>
                  <a:pt x="852" y="936"/>
                </a:lnTo>
                <a:lnTo>
                  <a:pt x="843" y="931"/>
                </a:lnTo>
                <a:lnTo>
                  <a:pt x="843" y="931"/>
                </a:lnTo>
                <a:lnTo>
                  <a:pt x="815" y="917"/>
                </a:lnTo>
                <a:lnTo>
                  <a:pt x="802" y="909"/>
                </a:lnTo>
                <a:lnTo>
                  <a:pt x="802" y="909"/>
                </a:lnTo>
                <a:lnTo>
                  <a:pt x="794" y="903"/>
                </a:lnTo>
                <a:lnTo>
                  <a:pt x="785" y="894"/>
                </a:lnTo>
                <a:lnTo>
                  <a:pt x="785" y="894"/>
                </a:lnTo>
                <a:lnTo>
                  <a:pt x="753" y="863"/>
                </a:lnTo>
                <a:lnTo>
                  <a:pt x="719" y="832"/>
                </a:lnTo>
                <a:lnTo>
                  <a:pt x="719" y="832"/>
                </a:lnTo>
                <a:lnTo>
                  <a:pt x="708" y="821"/>
                </a:lnTo>
                <a:lnTo>
                  <a:pt x="694" y="803"/>
                </a:lnTo>
                <a:lnTo>
                  <a:pt x="675" y="781"/>
                </a:lnTo>
                <a:lnTo>
                  <a:pt x="675" y="781"/>
                </a:lnTo>
                <a:lnTo>
                  <a:pt x="665" y="742"/>
                </a:lnTo>
                <a:lnTo>
                  <a:pt x="654" y="697"/>
                </a:lnTo>
                <a:lnTo>
                  <a:pt x="654" y="697"/>
                </a:lnTo>
                <a:lnTo>
                  <a:pt x="652" y="690"/>
                </a:lnTo>
                <a:lnTo>
                  <a:pt x="651" y="680"/>
                </a:lnTo>
                <a:lnTo>
                  <a:pt x="652" y="667"/>
                </a:lnTo>
                <a:lnTo>
                  <a:pt x="652" y="660"/>
                </a:lnTo>
                <a:lnTo>
                  <a:pt x="655" y="653"/>
                </a:lnTo>
                <a:lnTo>
                  <a:pt x="655" y="653"/>
                </a:lnTo>
                <a:lnTo>
                  <a:pt x="661" y="634"/>
                </a:lnTo>
                <a:lnTo>
                  <a:pt x="669" y="614"/>
                </a:lnTo>
                <a:lnTo>
                  <a:pt x="680" y="583"/>
                </a:lnTo>
                <a:lnTo>
                  <a:pt x="680" y="583"/>
                </a:lnTo>
                <a:lnTo>
                  <a:pt x="684" y="577"/>
                </a:lnTo>
                <a:lnTo>
                  <a:pt x="688" y="571"/>
                </a:lnTo>
                <a:lnTo>
                  <a:pt x="691" y="564"/>
                </a:lnTo>
                <a:lnTo>
                  <a:pt x="691" y="564"/>
                </a:lnTo>
                <a:lnTo>
                  <a:pt x="712" y="563"/>
                </a:lnTo>
                <a:lnTo>
                  <a:pt x="728" y="563"/>
                </a:lnTo>
                <a:lnTo>
                  <a:pt x="735" y="563"/>
                </a:lnTo>
                <a:lnTo>
                  <a:pt x="741" y="564"/>
                </a:lnTo>
                <a:lnTo>
                  <a:pt x="741" y="564"/>
                </a:lnTo>
                <a:lnTo>
                  <a:pt x="751" y="568"/>
                </a:lnTo>
                <a:lnTo>
                  <a:pt x="758" y="569"/>
                </a:lnTo>
                <a:lnTo>
                  <a:pt x="764" y="569"/>
                </a:lnTo>
                <a:lnTo>
                  <a:pt x="769" y="564"/>
                </a:lnTo>
                <a:lnTo>
                  <a:pt x="769" y="564"/>
                </a:lnTo>
                <a:lnTo>
                  <a:pt x="776" y="569"/>
                </a:lnTo>
                <a:lnTo>
                  <a:pt x="792" y="580"/>
                </a:lnTo>
                <a:lnTo>
                  <a:pt x="802" y="586"/>
                </a:lnTo>
                <a:lnTo>
                  <a:pt x="812" y="592"/>
                </a:lnTo>
                <a:lnTo>
                  <a:pt x="822" y="594"/>
                </a:lnTo>
                <a:lnTo>
                  <a:pt x="831" y="597"/>
                </a:lnTo>
                <a:lnTo>
                  <a:pt x="831" y="597"/>
                </a:lnTo>
                <a:lnTo>
                  <a:pt x="851" y="597"/>
                </a:lnTo>
                <a:lnTo>
                  <a:pt x="854" y="596"/>
                </a:lnTo>
                <a:lnTo>
                  <a:pt x="857" y="594"/>
                </a:lnTo>
                <a:lnTo>
                  <a:pt x="863" y="589"/>
                </a:lnTo>
                <a:lnTo>
                  <a:pt x="863" y="589"/>
                </a:lnTo>
                <a:lnTo>
                  <a:pt x="891" y="560"/>
                </a:lnTo>
                <a:lnTo>
                  <a:pt x="913" y="540"/>
                </a:lnTo>
                <a:lnTo>
                  <a:pt x="913" y="540"/>
                </a:lnTo>
                <a:lnTo>
                  <a:pt x="952" y="511"/>
                </a:lnTo>
                <a:lnTo>
                  <a:pt x="952" y="511"/>
                </a:lnTo>
                <a:lnTo>
                  <a:pt x="952" y="509"/>
                </a:lnTo>
                <a:lnTo>
                  <a:pt x="951" y="509"/>
                </a:lnTo>
                <a:lnTo>
                  <a:pt x="951" y="508"/>
                </a:lnTo>
                <a:lnTo>
                  <a:pt x="977" y="508"/>
                </a:lnTo>
                <a:lnTo>
                  <a:pt x="977" y="508"/>
                </a:lnTo>
                <a:lnTo>
                  <a:pt x="1006" y="507"/>
                </a:lnTo>
                <a:lnTo>
                  <a:pt x="1020" y="506"/>
                </a:lnTo>
                <a:lnTo>
                  <a:pt x="1032" y="502"/>
                </a:lnTo>
                <a:lnTo>
                  <a:pt x="1043" y="499"/>
                </a:lnTo>
                <a:lnTo>
                  <a:pt x="1046" y="495"/>
                </a:lnTo>
                <a:lnTo>
                  <a:pt x="1051" y="491"/>
                </a:lnTo>
                <a:lnTo>
                  <a:pt x="1055" y="486"/>
                </a:lnTo>
                <a:lnTo>
                  <a:pt x="1058" y="482"/>
                </a:lnTo>
                <a:lnTo>
                  <a:pt x="1061" y="476"/>
                </a:lnTo>
                <a:lnTo>
                  <a:pt x="1063" y="469"/>
                </a:lnTo>
                <a:lnTo>
                  <a:pt x="1063" y="469"/>
                </a:lnTo>
                <a:lnTo>
                  <a:pt x="1068" y="454"/>
                </a:lnTo>
                <a:lnTo>
                  <a:pt x="1071" y="437"/>
                </a:lnTo>
                <a:lnTo>
                  <a:pt x="1073" y="419"/>
                </a:lnTo>
                <a:lnTo>
                  <a:pt x="1074" y="399"/>
                </a:lnTo>
                <a:lnTo>
                  <a:pt x="1073" y="381"/>
                </a:lnTo>
                <a:lnTo>
                  <a:pt x="1071" y="363"/>
                </a:lnTo>
                <a:lnTo>
                  <a:pt x="1068" y="354"/>
                </a:lnTo>
                <a:lnTo>
                  <a:pt x="1065" y="347"/>
                </a:lnTo>
                <a:lnTo>
                  <a:pt x="1061" y="340"/>
                </a:lnTo>
                <a:lnTo>
                  <a:pt x="1056" y="333"/>
                </a:lnTo>
                <a:lnTo>
                  <a:pt x="1056" y="333"/>
                </a:lnTo>
                <a:lnTo>
                  <a:pt x="1040" y="309"/>
                </a:lnTo>
                <a:lnTo>
                  <a:pt x="1031" y="293"/>
                </a:lnTo>
                <a:lnTo>
                  <a:pt x="1022" y="280"/>
                </a:lnTo>
                <a:lnTo>
                  <a:pt x="1018" y="277"/>
                </a:lnTo>
                <a:lnTo>
                  <a:pt x="1014" y="273"/>
                </a:lnTo>
                <a:lnTo>
                  <a:pt x="1014" y="273"/>
                </a:lnTo>
                <a:lnTo>
                  <a:pt x="1004" y="268"/>
                </a:lnTo>
                <a:lnTo>
                  <a:pt x="994" y="266"/>
                </a:lnTo>
                <a:lnTo>
                  <a:pt x="985" y="265"/>
                </a:lnTo>
                <a:lnTo>
                  <a:pt x="985" y="265"/>
                </a:lnTo>
                <a:lnTo>
                  <a:pt x="983" y="261"/>
                </a:lnTo>
                <a:lnTo>
                  <a:pt x="980" y="256"/>
                </a:lnTo>
                <a:lnTo>
                  <a:pt x="976" y="251"/>
                </a:lnTo>
                <a:lnTo>
                  <a:pt x="969" y="246"/>
                </a:lnTo>
                <a:lnTo>
                  <a:pt x="960" y="240"/>
                </a:lnTo>
                <a:lnTo>
                  <a:pt x="948" y="236"/>
                </a:lnTo>
                <a:lnTo>
                  <a:pt x="934" y="232"/>
                </a:lnTo>
                <a:lnTo>
                  <a:pt x="934" y="232"/>
                </a:lnTo>
                <a:lnTo>
                  <a:pt x="907" y="227"/>
                </a:lnTo>
                <a:lnTo>
                  <a:pt x="891" y="225"/>
                </a:lnTo>
                <a:lnTo>
                  <a:pt x="885" y="226"/>
                </a:lnTo>
                <a:lnTo>
                  <a:pt x="883" y="227"/>
                </a:lnTo>
                <a:lnTo>
                  <a:pt x="880" y="231"/>
                </a:lnTo>
                <a:lnTo>
                  <a:pt x="879" y="236"/>
                </a:lnTo>
                <a:lnTo>
                  <a:pt x="879" y="236"/>
                </a:lnTo>
                <a:lnTo>
                  <a:pt x="878" y="248"/>
                </a:lnTo>
                <a:lnTo>
                  <a:pt x="878" y="260"/>
                </a:lnTo>
                <a:lnTo>
                  <a:pt x="879" y="271"/>
                </a:lnTo>
                <a:lnTo>
                  <a:pt x="883" y="280"/>
                </a:lnTo>
                <a:lnTo>
                  <a:pt x="883" y="280"/>
                </a:lnTo>
                <a:lnTo>
                  <a:pt x="885" y="284"/>
                </a:lnTo>
                <a:lnTo>
                  <a:pt x="888" y="286"/>
                </a:lnTo>
                <a:lnTo>
                  <a:pt x="894" y="290"/>
                </a:lnTo>
                <a:lnTo>
                  <a:pt x="895" y="293"/>
                </a:lnTo>
                <a:lnTo>
                  <a:pt x="896" y="296"/>
                </a:lnTo>
                <a:lnTo>
                  <a:pt x="896" y="301"/>
                </a:lnTo>
                <a:lnTo>
                  <a:pt x="894" y="308"/>
                </a:lnTo>
                <a:lnTo>
                  <a:pt x="894" y="308"/>
                </a:lnTo>
                <a:lnTo>
                  <a:pt x="890" y="322"/>
                </a:lnTo>
                <a:lnTo>
                  <a:pt x="886" y="329"/>
                </a:lnTo>
                <a:lnTo>
                  <a:pt x="885" y="337"/>
                </a:lnTo>
                <a:lnTo>
                  <a:pt x="885" y="354"/>
                </a:lnTo>
                <a:lnTo>
                  <a:pt x="885" y="354"/>
                </a:lnTo>
                <a:lnTo>
                  <a:pt x="886" y="383"/>
                </a:lnTo>
                <a:lnTo>
                  <a:pt x="889" y="392"/>
                </a:lnTo>
                <a:lnTo>
                  <a:pt x="891" y="403"/>
                </a:lnTo>
                <a:lnTo>
                  <a:pt x="891" y="403"/>
                </a:lnTo>
                <a:lnTo>
                  <a:pt x="900" y="426"/>
                </a:lnTo>
                <a:lnTo>
                  <a:pt x="902" y="433"/>
                </a:lnTo>
                <a:lnTo>
                  <a:pt x="903" y="439"/>
                </a:lnTo>
                <a:lnTo>
                  <a:pt x="903" y="439"/>
                </a:lnTo>
                <a:lnTo>
                  <a:pt x="905" y="457"/>
                </a:lnTo>
                <a:lnTo>
                  <a:pt x="905" y="457"/>
                </a:lnTo>
                <a:lnTo>
                  <a:pt x="886" y="472"/>
                </a:lnTo>
                <a:lnTo>
                  <a:pt x="871" y="483"/>
                </a:lnTo>
                <a:lnTo>
                  <a:pt x="858" y="490"/>
                </a:lnTo>
                <a:lnTo>
                  <a:pt x="858" y="490"/>
                </a:lnTo>
                <a:lnTo>
                  <a:pt x="855" y="491"/>
                </a:lnTo>
                <a:lnTo>
                  <a:pt x="850" y="491"/>
                </a:lnTo>
                <a:lnTo>
                  <a:pt x="846" y="489"/>
                </a:lnTo>
                <a:lnTo>
                  <a:pt x="843" y="486"/>
                </a:lnTo>
                <a:lnTo>
                  <a:pt x="840" y="483"/>
                </a:lnTo>
                <a:lnTo>
                  <a:pt x="837" y="479"/>
                </a:lnTo>
                <a:lnTo>
                  <a:pt x="833" y="469"/>
                </a:lnTo>
                <a:lnTo>
                  <a:pt x="833" y="469"/>
                </a:lnTo>
                <a:lnTo>
                  <a:pt x="829" y="460"/>
                </a:lnTo>
                <a:lnTo>
                  <a:pt x="825" y="451"/>
                </a:lnTo>
                <a:lnTo>
                  <a:pt x="818" y="443"/>
                </a:lnTo>
                <a:lnTo>
                  <a:pt x="818" y="443"/>
                </a:lnTo>
                <a:lnTo>
                  <a:pt x="815" y="437"/>
                </a:lnTo>
                <a:lnTo>
                  <a:pt x="814" y="431"/>
                </a:lnTo>
                <a:lnTo>
                  <a:pt x="811" y="421"/>
                </a:lnTo>
                <a:lnTo>
                  <a:pt x="811" y="421"/>
                </a:lnTo>
                <a:lnTo>
                  <a:pt x="809" y="402"/>
                </a:lnTo>
                <a:lnTo>
                  <a:pt x="806" y="393"/>
                </a:lnTo>
                <a:lnTo>
                  <a:pt x="806" y="393"/>
                </a:lnTo>
                <a:lnTo>
                  <a:pt x="809" y="392"/>
                </a:lnTo>
                <a:lnTo>
                  <a:pt x="811" y="391"/>
                </a:lnTo>
                <a:lnTo>
                  <a:pt x="812" y="388"/>
                </a:lnTo>
                <a:lnTo>
                  <a:pt x="812" y="383"/>
                </a:lnTo>
                <a:lnTo>
                  <a:pt x="812" y="377"/>
                </a:lnTo>
                <a:lnTo>
                  <a:pt x="810" y="369"/>
                </a:lnTo>
                <a:lnTo>
                  <a:pt x="804" y="358"/>
                </a:lnTo>
                <a:lnTo>
                  <a:pt x="804" y="358"/>
                </a:lnTo>
                <a:lnTo>
                  <a:pt x="800" y="353"/>
                </a:lnTo>
                <a:lnTo>
                  <a:pt x="795" y="348"/>
                </a:lnTo>
                <a:lnTo>
                  <a:pt x="789" y="343"/>
                </a:lnTo>
                <a:lnTo>
                  <a:pt x="783" y="341"/>
                </a:lnTo>
                <a:lnTo>
                  <a:pt x="770" y="336"/>
                </a:lnTo>
                <a:lnTo>
                  <a:pt x="755" y="333"/>
                </a:lnTo>
                <a:lnTo>
                  <a:pt x="741" y="331"/>
                </a:lnTo>
                <a:lnTo>
                  <a:pt x="730" y="331"/>
                </a:lnTo>
                <a:lnTo>
                  <a:pt x="718" y="331"/>
                </a:lnTo>
                <a:lnTo>
                  <a:pt x="718" y="331"/>
                </a:lnTo>
                <a:lnTo>
                  <a:pt x="707" y="323"/>
                </a:lnTo>
                <a:lnTo>
                  <a:pt x="707" y="323"/>
                </a:lnTo>
                <a:lnTo>
                  <a:pt x="694" y="313"/>
                </a:lnTo>
                <a:lnTo>
                  <a:pt x="684" y="306"/>
                </a:lnTo>
                <a:lnTo>
                  <a:pt x="684" y="306"/>
                </a:lnTo>
                <a:lnTo>
                  <a:pt x="663" y="294"/>
                </a:lnTo>
                <a:lnTo>
                  <a:pt x="648" y="284"/>
                </a:lnTo>
                <a:lnTo>
                  <a:pt x="648" y="284"/>
                </a:lnTo>
                <a:lnTo>
                  <a:pt x="648" y="278"/>
                </a:lnTo>
                <a:lnTo>
                  <a:pt x="649" y="265"/>
                </a:lnTo>
                <a:lnTo>
                  <a:pt x="649" y="251"/>
                </a:lnTo>
                <a:lnTo>
                  <a:pt x="649" y="243"/>
                </a:lnTo>
                <a:lnTo>
                  <a:pt x="649" y="243"/>
                </a:lnTo>
                <a:lnTo>
                  <a:pt x="649" y="240"/>
                </a:lnTo>
                <a:lnTo>
                  <a:pt x="650" y="238"/>
                </a:lnTo>
                <a:lnTo>
                  <a:pt x="655" y="231"/>
                </a:lnTo>
                <a:lnTo>
                  <a:pt x="661" y="222"/>
                </a:lnTo>
                <a:lnTo>
                  <a:pt x="661" y="222"/>
                </a:lnTo>
                <a:lnTo>
                  <a:pt x="669" y="217"/>
                </a:lnTo>
                <a:lnTo>
                  <a:pt x="675" y="213"/>
                </a:lnTo>
                <a:lnTo>
                  <a:pt x="678" y="210"/>
                </a:lnTo>
                <a:lnTo>
                  <a:pt x="679" y="208"/>
                </a:lnTo>
                <a:lnTo>
                  <a:pt x="679" y="208"/>
                </a:lnTo>
                <a:lnTo>
                  <a:pt x="683" y="194"/>
                </a:lnTo>
                <a:lnTo>
                  <a:pt x="684" y="186"/>
                </a:lnTo>
                <a:lnTo>
                  <a:pt x="713" y="185"/>
                </a:lnTo>
                <a:lnTo>
                  <a:pt x="713" y="185"/>
                </a:lnTo>
                <a:lnTo>
                  <a:pt x="719" y="183"/>
                </a:lnTo>
                <a:lnTo>
                  <a:pt x="725" y="181"/>
                </a:lnTo>
                <a:lnTo>
                  <a:pt x="731" y="176"/>
                </a:lnTo>
                <a:lnTo>
                  <a:pt x="735" y="171"/>
                </a:lnTo>
                <a:lnTo>
                  <a:pt x="738" y="165"/>
                </a:lnTo>
                <a:lnTo>
                  <a:pt x="742" y="158"/>
                </a:lnTo>
                <a:lnTo>
                  <a:pt x="746" y="146"/>
                </a:lnTo>
                <a:lnTo>
                  <a:pt x="746" y="146"/>
                </a:lnTo>
                <a:lnTo>
                  <a:pt x="748" y="130"/>
                </a:lnTo>
                <a:lnTo>
                  <a:pt x="751" y="111"/>
                </a:lnTo>
                <a:lnTo>
                  <a:pt x="751" y="102"/>
                </a:lnTo>
                <a:lnTo>
                  <a:pt x="749" y="94"/>
                </a:lnTo>
                <a:lnTo>
                  <a:pt x="747" y="88"/>
                </a:lnTo>
                <a:lnTo>
                  <a:pt x="746" y="86"/>
                </a:lnTo>
                <a:lnTo>
                  <a:pt x="743" y="85"/>
                </a:lnTo>
                <a:lnTo>
                  <a:pt x="743" y="85"/>
                </a:lnTo>
                <a:lnTo>
                  <a:pt x="730" y="82"/>
                </a:lnTo>
                <a:lnTo>
                  <a:pt x="714" y="80"/>
                </a:lnTo>
                <a:lnTo>
                  <a:pt x="695" y="78"/>
                </a:lnTo>
                <a:lnTo>
                  <a:pt x="695" y="78"/>
                </a:lnTo>
                <a:lnTo>
                  <a:pt x="694" y="69"/>
                </a:lnTo>
                <a:lnTo>
                  <a:pt x="692" y="60"/>
                </a:lnTo>
                <a:lnTo>
                  <a:pt x="689" y="49"/>
                </a:lnTo>
                <a:lnTo>
                  <a:pt x="689" y="49"/>
                </a:lnTo>
                <a:lnTo>
                  <a:pt x="685" y="44"/>
                </a:lnTo>
                <a:lnTo>
                  <a:pt x="680" y="38"/>
                </a:lnTo>
                <a:lnTo>
                  <a:pt x="672" y="32"/>
                </a:lnTo>
                <a:lnTo>
                  <a:pt x="663" y="27"/>
                </a:lnTo>
                <a:lnTo>
                  <a:pt x="646" y="19"/>
                </a:lnTo>
                <a:lnTo>
                  <a:pt x="632" y="11"/>
                </a:lnTo>
                <a:lnTo>
                  <a:pt x="632" y="11"/>
                </a:lnTo>
                <a:lnTo>
                  <a:pt x="610" y="4"/>
                </a:lnTo>
                <a:lnTo>
                  <a:pt x="601" y="2"/>
                </a:lnTo>
                <a:lnTo>
                  <a:pt x="594" y="0"/>
                </a:lnTo>
                <a:lnTo>
                  <a:pt x="594" y="0"/>
                </a:lnTo>
                <a:lnTo>
                  <a:pt x="588" y="0"/>
                </a:lnTo>
                <a:lnTo>
                  <a:pt x="582" y="3"/>
                </a:lnTo>
                <a:lnTo>
                  <a:pt x="572" y="8"/>
                </a:lnTo>
                <a:lnTo>
                  <a:pt x="572" y="8"/>
                </a:lnTo>
                <a:close/>
                <a:moveTo>
                  <a:pt x="454" y="125"/>
                </a:moveTo>
                <a:lnTo>
                  <a:pt x="454" y="125"/>
                </a:lnTo>
                <a:lnTo>
                  <a:pt x="454" y="128"/>
                </a:lnTo>
                <a:lnTo>
                  <a:pt x="454" y="135"/>
                </a:lnTo>
                <a:lnTo>
                  <a:pt x="456" y="154"/>
                </a:lnTo>
                <a:lnTo>
                  <a:pt x="457" y="175"/>
                </a:lnTo>
                <a:lnTo>
                  <a:pt x="456" y="181"/>
                </a:lnTo>
                <a:lnTo>
                  <a:pt x="456" y="183"/>
                </a:lnTo>
                <a:lnTo>
                  <a:pt x="455" y="183"/>
                </a:lnTo>
                <a:lnTo>
                  <a:pt x="455" y="183"/>
                </a:lnTo>
                <a:lnTo>
                  <a:pt x="445" y="185"/>
                </a:lnTo>
                <a:lnTo>
                  <a:pt x="440" y="185"/>
                </a:lnTo>
                <a:lnTo>
                  <a:pt x="439" y="183"/>
                </a:lnTo>
                <a:lnTo>
                  <a:pt x="438" y="181"/>
                </a:lnTo>
                <a:lnTo>
                  <a:pt x="438" y="181"/>
                </a:lnTo>
                <a:lnTo>
                  <a:pt x="438" y="170"/>
                </a:lnTo>
                <a:lnTo>
                  <a:pt x="438" y="152"/>
                </a:lnTo>
                <a:lnTo>
                  <a:pt x="440" y="134"/>
                </a:lnTo>
                <a:lnTo>
                  <a:pt x="440" y="128"/>
                </a:lnTo>
                <a:lnTo>
                  <a:pt x="441" y="125"/>
                </a:lnTo>
                <a:lnTo>
                  <a:pt x="441" y="125"/>
                </a:lnTo>
                <a:lnTo>
                  <a:pt x="449" y="123"/>
                </a:lnTo>
                <a:lnTo>
                  <a:pt x="452" y="124"/>
                </a:lnTo>
                <a:lnTo>
                  <a:pt x="454" y="124"/>
                </a:lnTo>
                <a:lnTo>
                  <a:pt x="454" y="125"/>
                </a:lnTo>
                <a:lnTo>
                  <a:pt x="454" y="125"/>
                </a:lnTo>
                <a:close/>
                <a:moveTo>
                  <a:pt x="721" y="108"/>
                </a:moveTo>
                <a:lnTo>
                  <a:pt x="721" y="108"/>
                </a:lnTo>
                <a:lnTo>
                  <a:pt x="725" y="108"/>
                </a:lnTo>
                <a:lnTo>
                  <a:pt x="728" y="112"/>
                </a:lnTo>
                <a:lnTo>
                  <a:pt x="729" y="116"/>
                </a:lnTo>
                <a:lnTo>
                  <a:pt x="730" y="120"/>
                </a:lnTo>
                <a:lnTo>
                  <a:pt x="732" y="130"/>
                </a:lnTo>
                <a:lnTo>
                  <a:pt x="732" y="136"/>
                </a:lnTo>
                <a:lnTo>
                  <a:pt x="732" y="136"/>
                </a:lnTo>
                <a:lnTo>
                  <a:pt x="732" y="139"/>
                </a:lnTo>
                <a:lnTo>
                  <a:pt x="731" y="140"/>
                </a:lnTo>
                <a:lnTo>
                  <a:pt x="728" y="143"/>
                </a:lnTo>
                <a:lnTo>
                  <a:pt x="709" y="154"/>
                </a:lnTo>
                <a:lnTo>
                  <a:pt x="709" y="154"/>
                </a:lnTo>
                <a:lnTo>
                  <a:pt x="700" y="159"/>
                </a:lnTo>
                <a:lnTo>
                  <a:pt x="694" y="162"/>
                </a:lnTo>
                <a:lnTo>
                  <a:pt x="689" y="163"/>
                </a:lnTo>
                <a:lnTo>
                  <a:pt x="685" y="163"/>
                </a:lnTo>
                <a:lnTo>
                  <a:pt x="685" y="163"/>
                </a:lnTo>
                <a:lnTo>
                  <a:pt x="684" y="163"/>
                </a:lnTo>
                <a:lnTo>
                  <a:pt x="683" y="162"/>
                </a:lnTo>
                <a:lnTo>
                  <a:pt x="683" y="158"/>
                </a:lnTo>
                <a:lnTo>
                  <a:pt x="684" y="152"/>
                </a:lnTo>
                <a:lnTo>
                  <a:pt x="686" y="146"/>
                </a:lnTo>
                <a:lnTo>
                  <a:pt x="686" y="146"/>
                </a:lnTo>
                <a:lnTo>
                  <a:pt x="689" y="141"/>
                </a:lnTo>
                <a:lnTo>
                  <a:pt x="691" y="137"/>
                </a:lnTo>
                <a:lnTo>
                  <a:pt x="694" y="136"/>
                </a:lnTo>
                <a:lnTo>
                  <a:pt x="697" y="135"/>
                </a:lnTo>
                <a:lnTo>
                  <a:pt x="697" y="135"/>
                </a:lnTo>
                <a:lnTo>
                  <a:pt x="701" y="135"/>
                </a:lnTo>
                <a:lnTo>
                  <a:pt x="703" y="133"/>
                </a:lnTo>
                <a:lnTo>
                  <a:pt x="707" y="129"/>
                </a:lnTo>
                <a:lnTo>
                  <a:pt x="707" y="129"/>
                </a:lnTo>
                <a:lnTo>
                  <a:pt x="707" y="126"/>
                </a:lnTo>
                <a:lnTo>
                  <a:pt x="706" y="124"/>
                </a:lnTo>
                <a:lnTo>
                  <a:pt x="703" y="116"/>
                </a:lnTo>
                <a:lnTo>
                  <a:pt x="703" y="116"/>
                </a:lnTo>
                <a:lnTo>
                  <a:pt x="703" y="113"/>
                </a:lnTo>
                <a:lnTo>
                  <a:pt x="705" y="112"/>
                </a:lnTo>
                <a:lnTo>
                  <a:pt x="708" y="109"/>
                </a:lnTo>
                <a:lnTo>
                  <a:pt x="721" y="108"/>
                </a:lnTo>
                <a:lnTo>
                  <a:pt x="721" y="108"/>
                </a:lnTo>
                <a:close/>
                <a:moveTo>
                  <a:pt x="323" y="549"/>
                </a:moveTo>
                <a:lnTo>
                  <a:pt x="323" y="549"/>
                </a:lnTo>
                <a:lnTo>
                  <a:pt x="323" y="568"/>
                </a:lnTo>
                <a:lnTo>
                  <a:pt x="325" y="596"/>
                </a:lnTo>
                <a:lnTo>
                  <a:pt x="325" y="596"/>
                </a:lnTo>
                <a:lnTo>
                  <a:pt x="329" y="615"/>
                </a:lnTo>
                <a:lnTo>
                  <a:pt x="330" y="625"/>
                </a:lnTo>
                <a:lnTo>
                  <a:pt x="331" y="632"/>
                </a:lnTo>
                <a:lnTo>
                  <a:pt x="331" y="632"/>
                </a:lnTo>
                <a:lnTo>
                  <a:pt x="329" y="643"/>
                </a:lnTo>
                <a:lnTo>
                  <a:pt x="326" y="650"/>
                </a:lnTo>
                <a:lnTo>
                  <a:pt x="312" y="655"/>
                </a:lnTo>
                <a:lnTo>
                  <a:pt x="312" y="655"/>
                </a:lnTo>
                <a:lnTo>
                  <a:pt x="305" y="643"/>
                </a:lnTo>
                <a:lnTo>
                  <a:pt x="300" y="634"/>
                </a:lnTo>
                <a:lnTo>
                  <a:pt x="296" y="631"/>
                </a:lnTo>
                <a:lnTo>
                  <a:pt x="295" y="629"/>
                </a:lnTo>
                <a:lnTo>
                  <a:pt x="295" y="629"/>
                </a:lnTo>
                <a:lnTo>
                  <a:pt x="292" y="628"/>
                </a:lnTo>
                <a:lnTo>
                  <a:pt x="291" y="626"/>
                </a:lnTo>
                <a:lnTo>
                  <a:pt x="288" y="620"/>
                </a:lnTo>
                <a:lnTo>
                  <a:pt x="285" y="615"/>
                </a:lnTo>
                <a:lnTo>
                  <a:pt x="284" y="613"/>
                </a:lnTo>
                <a:lnTo>
                  <a:pt x="284" y="613"/>
                </a:lnTo>
                <a:lnTo>
                  <a:pt x="281" y="611"/>
                </a:lnTo>
                <a:lnTo>
                  <a:pt x="279" y="609"/>
                </a:lnTo>
                <a:lnTo>
                  <a:pt x="279" y="609"/>
                </a:lnTo>
                <a:lnTo>
                  <a:pt x="267" y="603"/>
                </a:lnTo>
                <a:lnTo>
                  <a:pt x="267" y="603"/>
                </a:lnTo>
                <a:lnTo>
                  <a:pt x="269" y="591"/>
                </a:lnTo>
                <a:lnTo>
                  <a:pt x="273" y="580"/>
                </a:lnTo>
                <a:lnTo>
                  <a:pt x="278" y="570"/>
                </a:lnTo>
                <a:lnTo>
                  <a:pt x="278" y="570"/>
                </a:lnTo>
                <a:lnTo>
                  <a:pt x="289" y="559"/>
                </a:lnTo>
                <a:lnTo>
                  <a:pt x="306" y="543"/>
                </a:lnTo>
                <a:lnTo>
                  <a:pt x="328" y="523"/>
                </a:lnTo>
                <a:lnTo>
                  <a:pt x="323" y="5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84FC60FD-260E-4BC1-A91F-EB825B619613}"/>
              </a:ext>
            </a:extLst>
          </p:cNvPr>
          <p:cNvSpPr>
            <a:spLocks noEditPoints="1"/>
          </p:cNvSpPr>
          <p:nvPr/>
        </p:nvSpPr>
        <p:spPr bwMode="auto">
          <a:xfrm>
            <a:off x="6056371" y="4753693"/>
            <a:ext cx="1477963" cy="1516063"/>
          </a:xfrm>
          <a:custGeom>
            <a:avLst/>
            <a:gdLst>
              <a:gd name="T0" fmla="*/ 281 w 931"/>
              <a:gd name="T1" fmla="*/ 301 h 955"/>
              <a:gd name="T2" fmla="*/ 263 w 931"/>
              <a:gd name="T3" fmla="*/ 360 h 955"/>
              <a:gd name="T4" fmla="*/ 180 w 931"/>
              <a:gd name="T5" fmla="*/ 509 h 955"/>
              <a:gd name="T6" fmla="*/ 150 w 931"/>
              <a:gd name="T7" fmla="*/ 584 h 955"/>
              <a:gd name="T8" fmla="*/ 132 w 931"/>
              <a:gd name="T9" fmla="*/ 703 h 955"/>
              <a:gd name="T10" fmla="*/ 93 w 931"/>
              <a:gd name="T11" fmla="*/ 853 h 955"/>
              <a:gd name="T12" fmla="*/ 11 w 931"/>
              <a:gd name="T13" fmla="*/ 898 h 955"/>
              <a:gd name="T14" fmla="*/ 1 w 931"/>
              <a:gd name="T15" fmla="*/ 934 h 955"/>
              <a:gd name="T16" fmla="*/ 72 w 931"/>
              <a:gd name="T17" fmla="*/ 951 h 955"/>
              <a:gd name="T18" fmla="*/ 201 w 931"/>
              <a:gd name="T19" fmla="*/ 937 h 955"/>
              <a:gd name="T20" fmla="*/ 223 w 931"/>
              <a:gd name="T21" fmla="*/ 900 h 955"/>
              <a:gd name="T22" fmla="*/ 246 w 931"/>
              <a:gd name="T23" fmla="*/ 851 h 955"/>
              <a:gd name="T24" fmla="*/ 275 w 931"/>
              <a:gd name="T25" fmla="*/ 771 h 955"/>
              <a:gd name="T26" fmla="*/ 335 w 931"/>
              <a:gd name="T27" fmla="*/ 803 h 955"/>
              <a:gd name="T28" fmla="*/ 388 w 931"/>
              <a:gd name="T29" fmla="*/ 849 h 955"/>
              <a:gd name="T30" fmla="*/ 520 w 931"/>
              <a:gd name="T31" fmla="*/ 853 h 955"/>
              <a:gd name="T32" fmla="*/ 622 w 931"/>
              <a:gd name="T33" fmla="*/ 853 h 955"/>
              <a:gd name="T34" fmla="*/ 695 w 931"/>
              <a:gd name="T35" fmla="*/ 788 h 955"/>
              <a:gd name="T36" fmla="*/ 704 w 931"/>
              <a:gd name="T37" fmla="*/ 859 h 955"/>
              <a:gd name="T38" fmla="*/ 717 w 931"/>
              <a:gd name="T39" fmla="*/ 928 h 955"/>
              <a:gd name="T40" fmla="*/ 769 w 931"/>
              <a:gd name="T41" fmla="*/ 954 h 955"/>
              <a:gd name="T42" fmla="*/ 903 w 931"/>
              <a:gd name="T43" fmla="*/ 951 h 955"/>
              <a:gd name="T44" fmla="*/ 931 w 931"/>
              <a:gd name="T45" fmla="*/ 937 h 955"/>
              <a:gd name="T46" fmla="*/ 911 w 931"/>
              <a:gd name="T47" fmla="*/ 900 h 955"/>
              <a:gd name="T48" fmla="*/ 904 w 931"/>
              <a:gd name="T49" fmla="*/ 877 h 955"/>
              <a:gd name="T50" fmla="*/ 836 w 931"/>
              <a:gd name="T51" fmla="*/ 860 h 955"/>
              <a:gd name="T52" fmla="*/ 874 w 931"/>
              <a:gd name="T53" fmla="*/ 672 h 955"/>
              <a:gd name="T54" fmla="*/ 848 w 931"/>
              <a:gd name="T55" fmla="*/ 630 h 955"/>
              <a:gd name="T56" fmla="*/ 785 w 931"/>
              <a:gd name="T57" fmla="*/ 535 h 955"/>
              <a:gd name="T58" fmla="*/ 826 w 931"/>
              <a:gd name="T59" fmla="*/ 512 h 955"/>
              <a:gd name="T60" fmla="*/ 822 w 931"/>
              <a:gd name="T61" fmla="*/ 475 h 955"/>
              <a:gd name="T62" fmla="*/ 784 w 931"/>
              <a:gd name="T63" fmla="*/ 345 h 955"/>
              <a:gd name="T64" fmla="*/ 779 w 931"/>
              <a:gd name="T65" fmla="*/ 306 h 955"/>
              <a:gd name="T66" fmla="*/ 698 w 931"/>
              <a:gd name="T67" fmla="*/ 293 h 955"/>
              <a:gd name="T68" fmla="*/ 611 w 931"/>
              <a:gd name="T69" fmla="*/ 257 h 955"/>
              <a:gd name="T70" fmla="*/ 617 w 931"/>
              <a:gd name="T71" fmla="*/ 209 h 955"/>
              <a:gd name="T72" fmla="*/ 655 w 931"/>
              <a:gd name="T73" fmla="*/ 188 h 955"/>
              <a:gd name="T74" fmla="*/ 671 w 931"/>
              <a:gd name="T75" fmla="*/ 128 h 955"/>
              <a:gd name="T76" fmla="*/ 658 w 931"/>
              <a:gd name="T77" fmla="*/ 77 h 955"/>
              <a:gd name="T78" fmla="*/ 614 w 931"/>
              <a:gd name="T79" fmla="*/ 70 h 955"/>
              <a:gd name="T80" fmla="*/ 583 w 931"/>
              <a:gd name="T81" fmla="*/ 32 h 955"/>
              <a:gd name="T82" fmla="*/ 545 w 931"/>
              <a:gd name="T83" fmla="*/ 12 h 955"/>
              <a:gd name="T84" fmla="*/ 463 w 931"/>
              <a:gd name="T85" fmla="*/ 0 h 955"/>
              <a:gd name="T86" fmla="*/ 442 w 931"/>
              <a:gd name="T87" fmla="*/ 29 h 955"/>
              <a:gd name="T88" fmla="*/ 385 w 931"/>
              <a:gd name="T89" fmla="*/ 60 h 955"/>
              <a:gd name="T90" fmla="*/ 356 w 931"/>
              <a:gd name="T91" fmla="*/ 95 h 955"/>
              <a:gd name="T92" fmla="*/ 337 w 931"/>
              <a:gd name="T93" fmla="*/ 129 h 955"/>
              <a:gd name="T94" fmla="*/ 349 w 931"/>
              <a:gd name="T95" fmla="*/ 177 h 955"/>
              <a:gd name="T96" fmla="*/ 346 w 931"/>
              <a:gd name="T97" fmla="*/ 213 h 955"/>
              <a:gd name="T98" fmla="*/ 640 w 931"/>
              <a:gd name="T99" fmla="*/ 111 h 955"/>
              <a:gd name="T100" fmla="*/ 652 w 931"/>
              <a:gd name="T101" fmla="*/ 121 h 955"/>
              <a:gd name="T102" fmla="*/ 655 w 931"/>
              <a:gd name="T103" fmla="*/ 150 h 955"/>
              <a:gd name="T104" fmla="*/ 654 w 931"/>
              <a:gd name="T105" fmla="*/ 171 h 955"/>
              <a:gd name="T106" fmla="*/ 363 w 931"/>
              <a:gd name="T107" fmla="*/ 109 h 955"/>
              <a:gd name="T108" fmla="*/ 355 w 931"/>
              <a:gd name="T109" fmla="*/ 111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1" h="955">
                <a:moveTo>
                  <a:pt x="355" y="269"/>
                </a:moveTo>
                <a:lnTo>
                  <a:pt x="355" y="269"/>
                </a:lnTo>
                <a:lnTo>
                  <a:pt x="320" y="281"/>
                </a:lnTo>
                <a:lnTo>
                  <a:pt x="295" y="292"/>
                </a:lnTo>
                <a:lnTo>
                  <a:pt x="286" y="298"/>
                </a:lnTo>
                <a:lnTo>
                  <a:pt x="281" y="301"/>
                </a:lnTo>
                <a:lnTo>
                  <a:pt x="281" y="301"/>
                </a:lnTo>
                <a:lnTo>
                  <a:pt x="268" y="323"/>
                </a:lnTo>
                <a:lnTo>
                  <a:pt x="263" y="334"/>
                </a:lnTo>
                <a:lnTo>
                  <a:pt x="260" y="339"/>
                </a:lnTo>
                <a:lnTo>
                  <a:pt x="260" y="343"/>
                </a:lnTo>
                <a:lnTo>
                  <a:pt x="260" y="343"/>
                </a:lnTo>
                <a:lnTo>
                  <a:pt x="263" y="360"/>
                </a:lnTo>
                <a:lnTo>
                  <a:pt x="263" y="360"/>
                </a:lnTo>
                <a:lnTo>
                  <a:pt x="219" y="429"/>
                </a:lnTo>
                <a:lnTo>
                  <a:pt x="219" y="429"/>
                </a:lnTo>
                <a:lnTo>
                  <a:pt x="205" y="454"/>
                </a:lnTo>
                <a:lnTo>
                  <a:pt x="198" y="466"/>
                </a:lnTo>
                <a:lnTo>
                  <a:pt x="198" y="466"/>
                </a:lnTo>
                <a:lnTo>
                  <a:pt x="189" y="489"/>
                </a:lnTo>
                <a:lnTo>
                  <a:pt x="180" y="509"/>
                </a:lnTo>
                <a:lnTo>
                  <a:pt x="173" y="522"/>
                </a:lnTo>
                <a:lnTo>
                  <a:pt x="173" y="522"/>
                </a:lnTo>
                <a:lnTo>
                  <a:pt x="166" y="535"/>
                </a:lnTo>
                <a:lnTo>
                  <a:pt x="156" y="556"/>
                </a:lnTo>
                <a:lnTo>
                  <a:pt x="152" y="567"/>
                </a:lnTo>
                <a:lnTo>
                  <a:pt x="151" y="577"/>
                </a:lnTo>
                <a:lnTo>
                  <a:pt x="150" y="584"/>
                </a:lnTo>
                <a:lnTo>
                  <a:pt x="151" y="588"/>
                </a:lnTo>
                <a:lnTo>
                  <a:pt x="152" y="590"/>
                </a:lnTo>
                <a:lnTo>
                  <a:pt x="152" y="590"/>
                </a:lnTo>
                <a:lnTo>
                  <a:pt x="162" y="600"/>
                </a:lnTo>
                <a:lnTo>
                  <a:pt x="163" y="602"/>
                </a:lnTo>
                <a:lnTo>
                  <a:pt x="163" y="602"/>
                </a:lnTo>
                <a:lnTo>
                  <a:pt x="132" y="703"/>
                </a:lnTo>
                <a:lnTo>
                  <a:pt x="109" y="777"/>
                </a:lnTo>
                <a:lnTo>
                  <a:pt x="102" y="803"/>
                </a:lnTo>
                <a:lnTo>
                  <a:pt x="98" y="818"/>
                </a:lnTo>
                <a:lnTo>
                  <a:pt x="98" y="818"/>
                </a:lnTo>
                <a:lnTo>
                  <a:pt x="94" y="842"/>
                </a:lnTo>
                <a:lnTo>
                  <a:pt x="93" y="853"/>
                </a:lnTo>
                <a:lnTo>
                  <a:pt x="93" y="853"/>
                </a:lnTo>
                <a:lnTo>
                  <a:pt x="62" y="865"/>
                </a:lnTo>
                <a:lnTo>
                  <a:pt x="37" y="875"/>
                </a:lnTo>
                <a:lnTo>
                  <a:pt x="28" y="881"/>
                </a:lnTo>
                <a:lnTo>
                  <a:pt x="22" y="886"/>
                </a:lnTo>
                <a:lnTo>
                  <a:pt x="22" y="886"/>
                </a:lnTo>
                <a:lnTo>
                  <a:pt x="14" y="893"/>
                </a:lnTo>
                <a:lnTo>
                  <a:pt x="11" y="898"/>
                </a:lnTo>
                <a:lnTo>
                  <a:pt x="8" y="901"/>
                </a:lnTo>
                <a:lnTo>
                  <a:pt x="8" y="901"/>
                </a:lnTo>
                <a:lnTo>
                  <a:pt x="3" y="915"/>
                </a:lnTo>
                <a:lnTo>
                  <a:pt x="0" y="926"/>
                </a:lnTo>
                <a:lnTo>
                  <a:pt x="0" y="931"/>
                </a:lnTo>
                <a:lnTo>
                  <a:pt x="1" y="934"/>
                </a:lnTo>
                <a:lnTo>
                  <a:pt x="1" y="934"/>
                </a:lnTo>
                <a:lnTo>
                  <a:pt x="2" y="937"/>
                </a:lnTo>
                <a:lnTo>
                  <a:pt x="5" y="938"/>
                </a:lnTo>
                <a:lnTo>
                  <a:pt x="12" y="941"/>
                </a:lnTo>
                <a:lnTo>
                  <a:pt x="23" y="944"/>
                </a:lnTo>
                <a:lnTo>
                  <a:pt x="35" y="948"/>
                </a:lnTo>
                <a:lnTo>
                  <a:pt x="62" y="951"/>
                </a:lnTo>
                <a:lnTo>
                  <a:pt x="72" y="951"/>
                </a:lnTo>
                <a:lnTo>
                  <a:pt x="81" y="951"/>
                </a:lnTo>
                <a:lnTo>
                  <a:pt x="81" y="951"/>
                </a:lnTo>
                <a:lnTo>
                  <a:pt x="144" y="946"/>
                </a:lnTo>
                <a:lnTo>
                  <a:pt x="165" y="944"/>
                </a:lnTo>
                <a:lnTo>
                  <a:pt x="182" y="941"/>
                </a:lnTo>
                <a:lnTo>
                  <a:pt x="196" y="938"/>
                </a:lnTo>
                <a:lnTo>
                  <a:pt x="201" y="937"/>
                </a:lnTo>
                <a:lnTo>
                  <a:pt x="205" y="934"/>
                </a:lnTo>
                <a:lnTo>
                  <a:pt x="205" y="934"/>
                </a:lnTo>
                <a:lnTo>
                  <a:pt x="209" y="931"/>
                </a:lnTo>
                <a:lnTo>
                  <a:pt x="213" y="926"/>
                </a:lnTo>
                <a:lnTo>
                  <a:pt x="219" y="915"/>
                </a:lnTo>
                <a:lnTo>
                  <a:pt x="222" y="905"/>
                </a:lnTo>
                <a:lnTo>
                  <a:pt x="223" y="900"/>
                </a:lnTo>
                <a:lnTo>
                  <a:pt x="223" y="900"/>
                </a:lnTo>
                <a:lnTo>
                  <a:pt x="224" y="899"/>
                </a:lnTo>
                <a:lnTo>
                  <a:pt x="224" y="898"/>
                </a:lnTo>
                <a:lnTo>
                  <a:pt x="228" y="893"/>
                </a:lnTo>
                <a:lnTo>
                  <a:pt x="234" y="880"/>
                </a:lnTo>
                <a:lnTo>
                  <a:pt x="234" y="880"/>
                </a:lnTo>
                <a:lnTo>
                  <a:pt x="246" y="851"/>
                </a:lnTo>
                <a:lnTo>
                  <a:pt x="254" y="826"/>
                </a:lnTo>
                <a:lnTo>
                  <a:pt x="254" y="826"/>
                </a:lnTo>
                <a:lnTo>
                  <a:pt x="262" y="801"/>
                </a:lnTo>
                <a:lnTo>
                  <a:pt x="265" y="792"/>
                </a:lnTo>
                <a:lnTo>
                  <a:pt x="269" y="783"/>
                </a:lnTo>
                <a:lnTo>
                  <a:pt x="269" y="783"/>
                </a:lnTo>
                <a:lnTo>
                  <a:pt x="275" y="771"/>
                </a:lnTo>
                <a:lnTo>
                  <a:pt x="285" y="755"/>
                </a:lnTo>
                <a:lnTo>
                  <a:pt x="295" y="738"/>
                </a:lnTo>
                <a:lnTo>
                  <a:pt x="295" y="738"/>
                </a:lnTo>
                <a:lnTo>
                  <a:pt x="303" y="751"/>
                </a:lnTo>
                <a:lnTo>
                  <a:pt x="311" y="767"/>
                </a:lnTo>
                <a:lnTo>
                  <a:pt x="323" y="785"/>
                </a:lnTo>
                <a:lnTo>
                  <a:pt x="335" y="803"/>
                </a:lnTo>
                <a:lnTo>
                  <a:pt x="350" y="821"/>
                </a:lnTo>
                <a:lnTo>
                  <a:pt x="357" y="829"/>
                </a:lnTo>
                <a:lnTo>
                  <a:pt x="365" y="836"/>
                </a:lnTo>
                <a:lnTo>
                  <a:pt x="373" y="842"/>
                </a:lnTo>
                <a:lnTo>
                  <a:pt x="380" y="847"/>
                </a:lnTo>
                <a:lnTo>
                  <a:pt x="380" y="847"/>
                </a:lnTo>
                <a:lnTo>
                  <a:pt x="388" y="849"/>
                </a:lnTo>
                <a:lnTo>
                  <a:pt x="395" y="852"/>
                </a:lnTo>
                <a:lnTo>
                  <a:pt x="412" y="854"/>
                </a:lnTo>
                <a:lnTo>
                  <a:pt x="430" y="855"/>
                </a:lnTo>
                <a:lnTo>
                  <a:pt x="449" y="854"/>
                </a:lnTo>
                <a:lnTo>
                  <a:pt x="486" y="852"/>
                </a:lnTo>
                <a:lnTo>
                  <a:pt x="504" y="852"/>
                </a:lnTo>
                <a:lnTo>
                  <a:pt x="520" y="853"/>
                </a:lnTo>
                <a:lnTo>
                  <a:pt x="520" y="853"/>
                </a:lnTo>
                <a:lnTo>
                  <a:pt x="550" y="857"/>
                </a:lnTo>
                <a:lnTo>
                  <a:pt x="577" y="859"/>
                </a:lnTo>
                <a:lnTo>
                  <a:pt x="589" y="859"/>
                </a:lnTo>
                <a:lnTo>
                  <a:pt x="600" y="858"/>
                </a:lnTo>
                <a:lnTo>
                  <a:pt x="611" y="857"/>
                </a:lnTo>
                <a:lnTo>
                  <a:pt x="622" y="853"/>
                </a:lnTo>
                <a:lnTo>
                  <a:pt x="622" y="853"/>
                </a:lnTo>
                <a:lnTo>
                  <a:pt x="632" y="846"/>
                </a:lnTo>
                <a:lnTo>
                  <a:pt x="645" y="837"/>
                </a:lnTo>
                <a:lnTo>
                  <a:pt x="657" y="826"/>
                </a:lnTo>
                <a:lnTo>
                  <a:pt x="669" y="814"/>
                </a:lnTo>
                <a:lnTo>
                  <a:pt x="689" y="794"/>
                </a:lnTo>
                <a:lnTo>
                  <a:pt x="695" y="788"/>
                </a:lnTo>
                <a:lnTo>
                  <a:pt x="698" y="786"/>
                </a:lnTo>
                <a:lnTo>
                  <a:pt x="698" y="786"/>
                </a:lnTo>
                <a:lnTo>
                  <a:pt x="697" y="795"/>
                </a:lnTo>
                <a:lnTo>
                  <a:pt x="697" y="813"/>
                </a:lnTo>
                <a:lnTo>
                  <a:pt x="699" y="836"/>
                </a:lnTo>
                <a:lnTo>
                  <a:pt x="702" y="847"/>
                </a:lnTo>
                <a:lnTo>
                  <a:pt x="704" y="859"/>
                </a:lnTo>
                <a:lnTo>
                  <a:pt x="704" y="859"/>
                </a:lnTo>
                <a:lnTo>
                  <a:pt x="715" y="895"/>
                </a:lnTo>
                <a:lnTo>
                  <a:pt x="719" y="908"/>
                </a:lnTo>
                <a:lnTo>
                  <a:pt x="719" y="914"/>
                </a:lnTo>
                <a:lnTo>
                  <a:pt x="719" y="918"/>
                </a:lnTo>
                <a:lnTo>
                  <a:pt x="719" y="918"/>
                </a:lnTo>
                <a:lnTo>
                  <a:pt x="717" y="928"/>
                </a:lnTo>
                <a:lnTo>
                  <a:pt x="716" y="938"/>
                </a:lnTo>
                <a:lnTo>
                  <a:pt x="716" y="954"/>
                </a:lnTo>
                <a:lnTo>
                  <a:pt x="716" y="954"/>
                </a:lnTo>
                <a:lnTo>
                  <a:pt x="717" y="954"/>
                </a:lnTo>
                <a:lnTo>
                  <a:pt x="721" y="955"/>
                </a:lnTo>
                <a:lnTo>
                  <a:pt x="732" y="955"/>
                </a:lnTo>
                <a:lnTo>
                  <a:pt x="769" y="954"/>
                </a:lnTo>
                <a:lnTo>
                  <a:pt x="813" y="951"/>
                </a:lnTo>
                <a:lnTo>
                  <a:pt x="832" y="950"/>
                </a:lnTo>
                <a:lnTo>
                  <a:pt x="848" y="951"/>
                </a:lnTo>
                <a:lnTo>
                  <a:pt x="848" y="951"/>
                </a:lnTo>
                <a:lnTo>
                  <a:pt x="875" y="952"/>
                </a:lnTo>
                <a:lnTo>
                  <a:pt x="889" y="952"/>
                </a:lnTo>
                <a:lnTo>
                  <a:pt x="903" y="951"/>
                </a:lnTo>
                <a:lnTo>
                  <a:pt x="914" y="950"/>
                </a:lnTo>
                <a:lnTo>
                  <a:pt x="923" y="946"/>
                </a:lnTo>
                <a:lnTo>
                  <a:pt x="926" y="945"/>
                </a:lnTo>
                <a:lnTo>
                  <a:pt x="928" y="943"/>
                </a:lnTo>
                <a:lnTo>
                  <a:pt x="931" y="940"/>
                </a:lnTo>
                <a:lnTo>
                  <a:pt x="931" y="937"/>
                </a:lnTo>
                <a:lnTo>
                  <a:pt x="931" y="937"/>
                </a:lnTo>
                <a:lnTo>
                  <a:pt x="929" y="931"/>
                </a:lnTo>
                <a:lnTo>
                  <a:pt x="927" y="924"/>
                </a:lnTo>
                <a:lnTo>
                  <a:pt x="920" y="914"/>
                </a:lnTo>
                <a:lnTo>
                  <a:pt x="912" y="905"/>
                </a:lnTo>
                <a:lnTo>
                  <a:pt x="910" y="901"/>
                </a:lnTo>
                <a:lnTo>
                  <a:pt x="910" y="901"/>
                </a:lnTo>
                <a:lnTo>
                  <a:pt x="911" y="900"/>
                </a:lnTo>
                <a:lnTo>
                  <a:pt x="912" y="894"/>
                </a:lnTo>
                <a:lnTo>
                  <a:pt x="912" y="891"/>
                </a:lnTo>
                <a:lnTo>
                  <a:pt x="912" y="888"/>
                </a:lnTo>
                <a:lnTo>
                  <a:pt x="910" y="884"/>
                </a:lnTo>
                <a:lnTo>
                  <a:pt x="908" y="881"/>
                </a:lnTo>
                <a:lnTo>
                  <a:pt x="908" y="881"/>
                </a:lnTo>
                <a:lnTo>
                  <a:pt x="904" y="877"/>
                </a:lnTo>
                <a:lnTo>
                  <a:pt x="902" y="874"/>
                </a:lnTo>
                <a:lnTo>
                  <a:pt x="895" y="871"/>
                </a:lnTo>
                <a:lnTo>
                  <a:pt x="883" y="869"/>
                </a:lnTo>
                <a:lnTo>
                  <a:pt x="883" y="869"/>
                </a:lnTo>
                <a:lnTo>
                  <a:pt x="851" y="864"/>
                </a:lnTo>
                <a:lnTo>
                  <a:pt x="836" y="860"/>
                </a:lnTo>
                <a:lnTo>
                  <a:pt x="836" y="860"/>
                </a:lnTo>
                <a:lnTo>
                  <a:pt x="853" y="797"/>
                </a:lnTo>
                <a:lnTo>
                  <a:pt x="864" y="746"/>
                </a:lnTo>
                <a:lnTo>
                  <a:pt x="869" y="724"/>
                </a:lnTo>
                <a:lnTo>
                  <a:pt x="871" y="709"/>
                </a:lnTo>
                <a:lnTo>
                  <a:pt x="871" y="709"/>
                </a:lnTo>
                <a:lnTo>
                  <a:pt x="872" y="688"/>
                </a:lnTo>
                <a:lnTo>
                  <a:pt x="874" y="672"/>
                </a:lnTo>
                <a:lnTo>
                  <a:pt x="872" y="665"/>
                </a:lnTo>
                <a:lnTo>
                  <a:pt x="871" y="659"/>
                </a:lnTo>
                <a:lnTo>
                  <a:pt x="869" y="653"/>
                </a:lnTo>
                <a:lnTo>
                  <a:pt x="865" y="647"/>
                </a:lnTo>
                <a:lnTo>
                  <a:pt x="865" y="647"/>
                </a:lnTo>
                <a:lnTo>
                  <a:pt x="858" y="640"/>
                </a:lnTo>
                <a:lnTo>
                  <a:pt x="848" y="630"/>
                </a:lnTo>
                <a:lnTo>
                  <a:pt x="826" y="611"/>
                </a:lnTo>
                <a:lnTo>
                  <a:pt x="796" y="588"/>
                </a:lnTo>
                <a:lnTo>
                  <a:pt x="719" y="544"/>
                </a:lnTo>
                <a:lnTo>
                  <a:pt x="719" y="544"/>
                </a:lnTo>
                <a:lnTo>
                  <a:pt x="733" y="543"/>
                </a:lnTo>
                <a:lnTo>
                  <a:pt x="766" y="538"/>
                </a:lnTo>
                <a:lnTo>
                  <a:pt x="785" y="535"/>
                </a:lnTo>
                <a:lnTo>
                  <a:pt x="801" y="532"/>
                </a:lnTo>
                <a:lnTo>
                  <a:pt x="814" y="528"/>
                </a:lnTo>
                <a:lnTo>
                  <a:pt x="819" y="526"/>
                </a:lnTo>
                <a:lnTo>
                  <a:pt x="822" y="523"/>
                </a:lnTo>
                <a:lnTo>
                  <a:pt x="822" y="523"/>
                </a:lnTo>
                <a:lnTo>
                  <a:pt x="824" y="518"/>
                </a:lnTo>
                <a:lnTo>
                  <a:pt x="826" y="512"/>
                </a:lnTo>
                <a:lnTo>
                  <a:pt x="828" y="506"/>
                </a:lnTo>
                <a:lnTo>
                  <a:pt x="828" y="499"/>
                </a:lnTo>
                <a:lnTo>
                  <a:pt x="828" y="493"/>
                </a:lnTo>
                <a:lnTo>
                  <a:pt x="826" y="486"/>
                </a:lnTo>
                <a:lnTo>
                  <a:pt x="824" y="480"/>
                </a:lnTo>
                <a:lnTo>
                  <a:pt x="822" y="475"/>
                </a:lnTo>
                <a:lnTo>
                  <a:pt x="822" y="475"/>
                </a:lnTo>
                <a:lnTo>
                  <a:pt x="811" y="458"/>
                </a:lnTo>
                <a:lnTo>
                  <a:pt x="807" y="452"/>
                </a:lnTo>
                <a:lnTo>
                  <a:pt x="775" y="360"/>
                </a:lnTo>
                <a:lnTo>
                  <a:pt x="775" y="360"/>
                </a:lnTo>
                <a:lnTo>
                  <a:pt x="778" y="357"/>
                </a:lnTo>
                <a:lnTo>
                  <a:pt x="782" y="350"/>
                </a:lnTo>
                <a:lnTo>
                  <a:pt x="784" y="345"/>
                </a:lnTo>
                <a:lnTo>
                  <a:pt x="785" y="339"/>
                </a:lnTo>
                <a:lnTo>
                  <a:pt x="786" y="332"/>
                </a:lnTo>
                <a:lnTo>
                  <a:pt x="786" y="322"/>
                </a:lnTo>
                <a:lnTo>
                  <a:pt x="786" y="322"/>
                </a:lnTo>
                <a:lnTo>
                  <a:pt x="785" y="317"/>
                </a:lnTo>
                <a:lnTo>
                  <a:pt x="784" y="314"/>
                </a:lnTo>
                <a:lnTo>
                  <a:pt x="779" y="306"/>
                </a:lnTo>
                <a:lnTo>
                  <a:pt x="772" y="300"/>
                </a:lnTo>
                <a:lnTo>
                  <a:pt x="765" y="297"/>
                </a:lnTo>
                <a:lnTo>
                  <a:pt x="757" y="293"/>
                </a:lnTo>
                <a:lnTo>
                  <a:pt x="750" y="291"/>
                </a:lnTo>
                <a:lnTo>
                  <a:pt x="740" y="289"/>
                </a:lnTo>
                <a:lnTo>
                  <a:pt x="740" y="289"/>
                </a:lnTo>
                <a:lnTo>
                  <a:pt x="698" y="293"/>
                </a:lnTo>
                <a:lnTo>
                  <a:pt x="698" y="293"/>
                </a:lnTo>
                <a:lnTo>
                  <a:pt x="660" y="277"/>
                </a:lnTo>
                <a:lnTo>
                  <a:pt x="660" y="277"/>
                </a:lnTo>
                <a:lnTo>
                  <a:pt x="651" y="271"/>
                </a:lnTo>
                <a:lnTo>
                  <a:pt x="643" y="268"/>
                </a:lnTo>
                <a:lnTo>
                  <a:pt x="636" y="265"/>
                </a:lnTo>
                <a:lnTo>
                  <a:pt x="611" y="257"/>
                </a:lnTo>
                <a:lnTo>
                  <a:pt x="607" y="236"/>
                </a:lnTo>
                <a:lnTo>
                  <a:pt x="607" y="236"/>
                </a:lnTo>
                <a:lnTo>
                  <a:pt x="608" y="228"/>
                </a:lnTo>
                <a:lnTo>
                  <a:pt x="611" y="220"/>
                </a:lnTo>
                <a:lnTo>
                  <a:pt x="613" y="215"/>
                </a:lnTo>
                <a:lnTo>
                  <a:pt x="613" y="215"/>
                </a:lnTo>
                <a:lnTo>
                  <a:pt x="617" y="209"/>
                </a:lnTo>
                <a:lnTo>
                  <a:pt x="619" y="202"/>
                </a:lnTo>
                <a:lnTo>
                  <a:pt x="623" y="192"/>
                </a:lnTo>
                <a:lnTo>
                  <a:pt x="623" y="192"/>
                </a:lnTo>
                <a:lnTo>
                  <a:pt x="629" y="192"/>
                </a:lnTo>
                <a:lnTo>
                  <a:pt x="641" y="191"/>
                </a:lnTo>
                <a:lnTo>
                  <a:pt x="648" y="189"/>
                </a:lnTo>
                <a:lnTo>
                  <a:pt x="655" y="188"/>
                </a:lnTo>
                <a:lnTo>
                  <a:pt x="660" y="184"/>
                </a:lnTo>
                <a:lnTo>
                  <a:pt x="664" y="180"/>
                </a:lnTo>
                <a:lnTo>
                  <a:pt x="664" y="180"/>
                </a:lnTo>
                <a:lnTo>
                  <a:pt x="668" y="173"/>
                </a:lnTo>
                <a:lnTo>
                  <a:pt x="669" y="161"/>
                </a:lnTo>
                <a:lnTo>
                  <a:pt x="671" y="145"/>
                </a:lnTo>
                <a:lnTo>
                  <a:pt x="671" y="128"/>
                </a:lnTo>
                <a:lnTo>
                  <a:pt x="671" y="98"/>
                </a:lnTo>
                <a:lnTo>
                  <a:pt x="670" y="87"/>
                </a:lnTo>
                <a:lnTo>
                  <a:pt x="670" y="83"/>
                </a:lnTo>
                <a:lnTo>
                  <a:pt x="669" y="82"/>
                </a:lnTo>
                <a:lnTo>
                  <a:pt x="669" y="82"/>
                </a:lnTo>
                <a:lnTo>
                  <a:pt x="664" y="80"/>
                </a:lnTo>
                <a:lnTo>
                  <a:pt x="658" y="77"/>
                </a:lnTo>
                <a:lnTo>
                  <a:pt x="653" y="76"/>
                </a:lnTo>
                <a:lnTo>
                  <a:pt x="651" y="76"/>
                </a:lnTo>
                <a:lnTo>
                  <a:pt x="651" y="76"/>
                </a:lnTo>
                <a:lnTo>
                  <a:pt x="631" y="75"/>
                </a:lnTo>
                <a:lnTo>
                  <a:pt x="615" y="74"/>
                </a:lnTo>
                <a:lnTo>
                  <a:pt x="615" y="74"/>
                </a:lnTo>
                <a:lnTo>
                  <a:pt x="614" y="70"/>
                </a:lnTo>
                <a:lnTo>
                  <a:pt x="612" y="61"/>
                </a:lnTo>
                <a:lnTo>
                  <a:pt x="611" y="57"/>
                </a:lnTo>
                <a:lnTo>
                  <a:pt x="607" y="51"/>
                </a:lnTo>
                <a:lnTo>
                  <a:pt x="602" y="46"/>
                </a:lnTo>
                <a:lnTo>
                  <a:pt x="596" y="41"/>
                </a:lnTo>
                <a:lnTo>
                  <a:pt x="596" y="41"/>
                </a:lnTo>
                <a:lnTo>
                  <a:pt x="583" y="32"/>
                </a:lnTo>
                <a:lnTo>
                  <a:pt x="568" y="25"/>
                </a:lnTo>
                <a:lnTo>
                  <a:pt x="557" y="19"/>
                </a:lnTo>
                <a:lnTo>
                  <a:pt x="551" y="18"/>
                </a:lnTo>
                <a:lnTo>
                  <a:pt x="551" y="18"/>
                </a:lnTo>
                <a:lnTo>
                  <a:pt x="550" y="18"/>
                </a:lnTo>
                <a:lnTo>
                  <a:pt x="549" y="17"/>
                </a:lnTo>
                <a:lnTo>
                  <a:pt x="545" y="12"/>
                </a:lnTo>
                <a:lnTo>
                  <a:pt x="542" y="9"/>
                </a:lnTo>
                <a:lnTo>
                  <a:pt x="538" y="7"/>
                </a:lnTo>
                <a:lnTo>
                  <a:pt x="534" y="4"/>
                </a:lnTo>
                <a:lnTo>
                  <a:pt x="528" y="3"/>
                </a:lnTo>
                <a:lnTo>
                  <a:pt x="528" y="3"/>
                </a:lnTo>
                <a:lnTo>
                  <a:pt x="485" y="0"/>
                </a:lnTo>
                <a:lnTo>
                  <a:pt x="463" y="0"/>
                </a:lnTo>
                <a:lnTo>
                  <a:pt x="463" y="0"/>
                </a:lnTo>
                <a:lnTo>
                  <a:pt x="459" y="4"/>
                </a:lnTo>
                <a:lnTo>
                  <a:pt x="454" y="14"/>
                </a:lnTo>
                <a:lnTo>
                  <a:pt x="454" y="14"/>
                </a:lnTo>
                <a:lnTo>
                  <a:pt x="449" y="21"/>
                </a:lnTo>
                <a:lnTo>
                  <a:pt x="447" y="25"/>
                </a:lnTo>
                <a:lnTo>
                  <a:pt x="442" y="29"/>
                </a:lnTo>
                <a:lnTo>
                  <a:pt x="442" y="29"/>
                </a:lnTo>
                <a:lnTo>
                  <a:pt x="432" y="32"/>
                </a:lnTo>
                <a:lnTo>
                  <a:pt x="422" y="37"/>
                </a:lnTo>
                <a:lnTo>
                  <a:pt x="411" y="42"/>
                </a:lnTo>
                <a:lnTo>
                  <a:pt x="401" y="47"/>
                </a:lnTo>
                <a:lnTo>
                  <a:pt x="401" y="47"/>
                </a:lnTo>
                <a:lnTo>
                  <a:pt x="385" y="60"/>
                </a:lnTo>
                <a:lnTo>
                  <a:pt x="378" y="66"/>
                </a:lnTo>
                <a:lnTo>
                  <a:pt x="374" y="71"/>
                </a:lnTo>
                <a:lnTo>
                  <a:pt x="374" y="71"/>
                </a:lnTo>
                <a:lnTo>
                  <a:pt x="367" y="84"/>
                </a:lnTo>
                <a:lnTo>
                  <a:pt x="363" y="92"/>
                </a:lnTo>
                <a:lnTo>
                  <a:pt x="363" y="92"/>
                </a:lnTo>
                <a:lnTo>
                  <a:pt x="356" y="95"/>
                </a:lnTo>
                <a:lnTo>
                  <a:pt x="351" y="99"/>
                </a:lnTo>
                <a:lnTo>
                  <a:pt x="346" y="103"/>
                </a:lnTo>
                <a:lnTo>
                  <a:pt x="346" y="103"/>
                </a:lnTo>
                <a:lnTo>
                  <a:pt x="342" y="112"/>
                </a:lnTo>
                <a:lnTo>
                  <a:pt x="338" y="120"/>
                </a:lnTo>
                <a:lnTo>
                  <a:pt x="337" y="129"/>
                </a:lnTo>
                <a:lnTo>
                  <a:pt x="337" y="129"/>
                </a:lnTo>
                <a:lnTo>
                  <a:pt x="334" y="151"/>
                </a:lnTo>
                <a:lnTo>
                  <a:pt x="333" y="161"/>
                </a:lnTo>
                <a:lnTo>
                  <a:pt x="333" y="164"/>
                </a:lnTo>
                <a:lnTo>
                  <a:pt x="334" y="166"/>
                </a:lnTo>
                <a:lnTo>
                  <a:pt x="334" y="166"/>
                </a:lnTo>
                <a:lnTo>
                  <a:pt x="342" y="172"/>
                </a:lnTo>
                <a:lnTo>
                  <a:pt x="349" y="177"/>
                </a:lnTo>
                <a:lnTo>
                  <a:pt x="349" y="177"/>
                </a:lnTo>
                <a:lnTo>
                  <a:pt x="350" y="178"/>
                </a:lnTo>
                <a:lnTo>
                  <a:pt x="350" y="181"/>
                </a:lnTo>
                <a:lnTo>
                  <a:pt x="349" y="192"/>
                </a:lnTo>
                <a:lnTo>
                  <a:pt x="348" y="203"/>
                </a:lnTo>
                <a:lnTo>
                  <a:pt x="346" y="213"/>
                </a:lnTo>
                <a:lnTo>
                  <a:pt x="346" y="213"/>
                </a:lnTo>
                <a:lnTo>
                  <a:pt x="349" y="218"/>
                </a:lnTo>
                <a:lnTo>
                  <a:pt x="352" y="225"/>
                </a:lnTo>
                <a:lnTo>
                  <a:pt x="366" y="240"/>
                </a:lnTo>
                <a:lnTo>
                  <a:pt x="384" y="257"/>
                </a:lnTo>
                <a:lnTo>
                  <a:pt x="355" y="269"/>
                </a:lnTo>
                <a:close/>
                <a:moveTo>
                  <a:pt x="640" y="111"/>
                </a:moveTo>
                <a:lnTo>
                  <a:pt x="640" y="111"/>
                </a:lnTo>
                <a:lnTo>
                  <a:pt x="643" y="109"/>
                </a:lnTo>
                <a:lnTo>
                  <a:pt x="647" y="109"/>
                </a:lnTo>
                <a:lnTo>
                  <a:pt x="651" y="111"/>
                </a:lnTo>
                <a:lnTo>
                  <a:pt x="651" y="111"/>
                </a:lnTo>
                <a:lnTo>
                  <a:pt x="652" y="114"/>
                </a:lnTo>
                <a:lnTo>
                  <a:pt x="653" y="117"/>
                </a:lnTo>
                <a:lnTo>
                  <a:pt x="652" y="121"/>
                </a:lnTo>
                <a:lnTo>
                  <a:pt x="636" y="129"/>
                </a:lnTo>
                <a:lnTo>
                  <a:pt x="640" y="111"/>
                </a:lnTo>
                <a:close/>
                <a:moveTo>
                  <a:pt x="637" y="154"/>
                </a:moveTo>
                <a:lnTo>
                  <a:pt x="637" y="154"/>
                </a:lnTo>
                <a:lnTo>
                  <a:pt x="647" y="151"/>
                </a:lnTo>
                <a:lnTo>
                  <a:pt x="653" y="150"/>
                </a:lnTo>
                <a:lnTo>
                  <a:pt x="655" y="150"/>
                </a:lnTo>
                <a:lnTo>
                  <a:pt x="657" y="151"/>
                </a:lnTo>
                <a:lnTo>
                  <a:pt x="657" y="151"/>
                </a:lnTo>
                <a:lnTo>
                  <a:pt x="657" y="157"/>
                </a:lnTo>
                <a:lnTo>
                  <a:pt x="658" y="162"/>
                </a:lnTo>
                <a:lnTo>
                  <a:pt x="657" y="166"/>
                </a:lnTo>
                <a:lnTo>
                  <a:pt x="657" y="168"/>
                </a:lnTo>
                <a:lnTo>
                  <a:pt x="654" y="171"/>
                </a:lnTo>
                <a:lnTo>
                  <a:pt x="652" y="172"/>
                </a:lnTo>
                <a:lnTo>
                  <a:pt x="652" y="172"/>
                </a:lnTo>
                <a:lnTo>
                  <a:pt x="646" y="174"/>
                </a:lnTo>
                <a:lnTo>
                  <a:pt x="641" y="175"/>
                </a:lnTo>
                <a:lnTo>
                  <a:pt x="636" y="174"/>
                </a:lnTo>
                <a:lnTo>
                  <a:pt x="637" y="154"/>
                </a:lnTo>
                <a:close/>
                <a:moveTo>
                  <a:pt x="363" y="109"/>
                </a:moveTo>
                <a:lnTo>
                  <a:pt x="360" y="150"/>
                </a:lnTo>
                <a:lnTo>
                  <a:pt x="349" y="141"/>
                </a:lnTo>
                <a:lnTo>
                  <a:pt x="349" y="141"/>
                </a:lnTo>
                <a:lnTo>
                  <a:pt x="354" y="117"/>
                </a:lnTo>
                <a:lnTo>
                  <a:pt x="354" y="117"/>
                </a:lnTo>
                <a:lnTo>
                  <a:pt x="354" y="114"/>
                </a:lnTo>
                <a:lnTo>
                  <a:pt x="355" y="111"/>
                </a:lnTo>
                <a:lnTo>
                  <a:pt x="358" y="110"/>
                </a:lnTo>
                <a:lnTo>
                  <a:pt x="362" y="109"/>
                </a:lnTo>
                <a:lnTo>
                  <a:pt x="363" y="109"/>
                </a:lnTo>
                <a:lnTo>
                  <a:pt x="363" y="1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161CBDC4-B9E5-4E2E-B0DA-E1CC2C2CC94B}"/>
              </a:ext>
            </a:extLst>
          </p:cNvPr>
          <p:cNvSpPr>
            <a:spLocks/>
          </p:cNvSpPr>
          <p:nvPr/>
        </p:nvSpPr>
        <p:spPr bwMode="auto">
          <a:xfrm>
            <a:off x="7941532" y="4710995"/>
            <a:ext cx="1403346" cy="1643678"/>
          </a:xfrm>
          <a:custGeom>
            <a:avLst/>
            <a:gdLst>
              <a:gd name="T0" fmla="*/ 519 w 1162"/>
              <a:gd name="T1" fmla="*/ 242 h 1361"/>
              <a:gd name="T2" fmla="*/ 430 w 1162"/>
              <a:gd name="T3" fmla="*/ 357 h 1361"/>
              <a:gd name="T4" fmla="*/ 353 w 1162"/>
              <a:gd name="T5" fmla="*/ 446 h 1361"/>
              <a:gd name="T6" fmla="*/ 243 w 1162"/>
              <a:gd name="T7" fmla="*/ 568 h 1361"/>
              <a:gd name="T8" fmla="*/ 246 w 1162"/>
              <a:gd name="T9" fmla="*/ 596 h 1361"/>
              <a:gd name="T10" fmla="*/ 124 w 1162"/>
              <a:gd name="T11" fmla="*/ 923 h 1361"/>
              <a:gd name="T12" fmla="*/ 50 w 1162"/>
              <a:gd name="T13" fmla="*/ 1009 h 1361"/>
              <a:gd name="T14" fmla="*/ 21 w 1162"/>
              <a:gd name="T15" fmla="*/ 1097 h 1361"/>
              <a:gd name="T16" fmla="*/ 5 w 1162"/>
              <a:gd name="T17" fmla="*/ 1168 h 1361"/>
              <a:gd name="T18" fmla="*/ 10 w 1162"/>
              <a:gd name="T19" fmla="*/ 1212 h 1361"/>
              <a:gd name="T20" fmla="*/ 26 w 1162"/>
              <a:gd name="T21" fmla="*/ 1315 h 1361"/>
              <a:gd name="T22" fmla="*/ 57 w 1162"/>
              <a:gd name="T23" fmla="*/ 1318 h 1361"/>
              <a:gd name="T24" fmla="*/ 99 w 1162"/>
              <a:gd name="T25" fmla="*/ 1231 h 1361"/>
              <a:gd name="T26" fmla="*/ 95 w 1162"/>
              <a:gd name="T27" fmla="*/ 1183 h 1361"/>
              <a:gd name="T28" fmla="*/ 124 w 1162"/>
              <a:gd name="T29" fmla="*/ 1125 h 1361"/>
              <a:gd name="T30" fmla="*/ 262 w 1162"/>
              <a:gd name="T31" fmla="*/ 1019 h 1361"/>
              <a:gd name="T32" fmla="*/ 301 w 1162"/>
              <a:gd name="T33" fmla="*/ 957 h 1361"/>
              <a:gd name="T34" fmla="*/ 358 w 1162"/>
              <a:gd name="T35" fmla="*/ 842 h 1361"/>
              <a:gd name="T36" fmla="*/ 410 w 1162"/>
              <a:gd name="T37" fmla="*/ 835 h 1361"/>
              <a:gd name="T38" fmla="*/ 512 w 1162"/>
              <a:gd name="T39" fmla="*/ 942 h 1361"/>
              <a:gd name="T40" fmla="*/ 560 w 1162"/>
              <a:gd name="T41" fmla="*/ 1022 h 1361"/>
              <a:gd name="T42" fmla="*/ 579 w 1162"/>
              <a:gd name="T43" fmla="*/ 1122 h 1361"/>
              <a:gd name="T44" fmla="*/ 602 w 1162"/>
              <a:gd name="T45" fmla="*/ 1303 h 1361"/>
              <a:gd name="T46" fmla="*/ 611 w 1162"/>
              <a:gd name="T47" fmla="*/ 1360 h 1361"/>
              <a:gd name="T48" fmla="*/ 775 w 1162"/>
              <a:gd name="T49" fmla="*/ 1352 h 1361"/>
              <a:gd name="T50" fmla="*/ 779 w 1162"/>
              <a:gd name="T51" fmla="*/ 1328 h 1361"/>
              <a:gd name="T52" fmla="*/ 703 w 1162"/>
              <a:gd name="T53" fmla="*/ 1265 h 1361"/>
              <a:gd name="T54" fmla="*/ 707 w 1162"/>
              <a:gd name="T55" fmla="*/ 1174 h 1361"/>
              <a:gd name="T56" fmla="*/ 696 w 1162"/>
              <a:gd name="T57" fmla="*/ 978 h 1361"/>
              <a:gd name="T58" fmla="*/ 685 w 1162"/>
              <a:gd name="T59" fmla="*/ 923 h 1361"/>
              <a:gd name="T60" fmla="*/ 608 w 1162"/>
              <a:gd name="T61" fmla="*/ 756 h 1361"/>
              <a:gd name="T62" fmla="*/ 632 w 1162"/>
              <a:gd name="T63" fmla="*/ 712 h 1361"/>
              <a:gd name="T64" fmla="*/ 748 w 1162"/>
              <a:gd name="T65" fmla="*/ 760 h 1361"/>
              <a:gd name="T66" fmla="*/ 774 w 1162"/>
              <a:gd name="T67" fmla="*/ 746 h 1361"/>
              <a:gd name="T68" fmla="*/ 837 w 1162"/>
              <a:gd name="T69" fmla="*/ 708 h 1361"/>
              <a:gd name="T70" fmla="*/ 935 w 1162"/>
              <a:gd name="T71" fmla="*/ 624 h 1361"/>
              <a:gd name="T72" fmla="*/ 933 w 1162"/>
              <a:gd name="T73" fmla="*/ 554 h 1361"/>
              <a:gd name="T74" fmla="*/ 867 w 1162"/>
              <a:gd name="T75" fmla="*/ 515 h 1361"/>
              <a:gd name="T76" fmla="*/ 799 w 1162"/>
              <a:gd name="T77" fmla="*/ 499 h 1361"/>
              <a:gd name="T78" fmla="*/ 882 w 1162"/>
              <a:gd name="T79" fmla="*/ 494 h 1361"/>
              <a:gd name="T80" fmla="*/ 1008 w 1162"/>
              <a:gd name="T81" fmla="*/ 554 h 1361"/>
              <a:gd name="T82" fmla="*/ 1071 w 1162"/>
              <a:gd name="T83" fmla="*/ 590 h 1361"/>
              <a:gd name="T84" fmla="*/ 1105 w 1162"/>
              <a:gd name="T85" fmla="*/ 605 h 1361"/>
              <a:gd name="T86" fmla="*/ 1127 w 1162"/>
              <a:gd name="T87" fmla="*/ 580 h 1361"/>
              <a:gd name="T88" fmla="*/ 1159 w 1162"/>
              <a:gd name="T89" fmla="*/ 586 h 1361"/>
              <a:gd name="T90" fmla="*/ 1147 w 1162"/>
              <a:gd name="T91" fmla="*/ 549 h 1361"/>
              <a:gd name="T92" fmla="*/ 1124 w 1162"/>
              <a:gd name="T93" fmla="*/ 535 h 1361"/>
              <a:gd name="T94" fmla="*/ 1053 w 1162"/>
              <a:gd name="T95" fmla="*/ 498 h 1361"/>
              <a:gd name="T96" fmla="*/ 1010 w 1162"/>
              <a:gd name="T97" fmla="*/ 477 h 1361"/>
              <a:gd name="T98" fmla="*/ 878 w 1162"/>
              <a:gd name="T99" fmla="*/ 390 h 1361"/>
              <a:gd name="T100" fmla="*/ 844 w 1162"/>
              <a:gd name="T101" fmla="*/ 356 h 1361"/>
              <a:gd name="T102" fmla="*/ 814 w 1162"/>
              <a:gd name="T103" fmla="*/ 283 h 1361"/>
              <a:gd name="T104" fmla="*/ 839 w 1162"/>
              <a:gd name="T105" fmla="*/ 253 h 1361"/>
              <a:gd name="T106" fmla="*/ 868 w 1162"/>
              <a:gd name="T107" fmla="*/ 169 h 1361"/>
              <a:gd name="T108" fmla="*/ 895 w 1162"/>
              <a:gd name="T109" fmla="*/ 97 h 1361"/>
              <a:gd name="T110" fmla="*/ 884 w 1162"/>
              <a:gd name="T111" fmla="*/ 45 h 1361"/>
              <a:gd name="T112" fmla="*/ 873 w 1162"/>
              <a:gd name="T113" fmla="*/ 25 h 1361"/>
              <a:gd name="T114" fmla="*/ 794 w 1162"/>
              <a:gd name="T115" fmla="*/ 6 h 1361"/>
              <a:gd name="T116" fmla="*/ 731 w 1162"/>
              <a:gd name="T117" fmla="*/ 1 h 1361"/>
              <a:gd name="T118" fmla="*/ 648 w 1162"/>
              <a:gd name="T119" fmla="*/ 26 h 1361"/>
              <a:gd name="T120" fmla="*/ 614 w 1162"/>
              <a:gd name="T121" fmla="*/ 83 h 1361"/>
              <a:gd name="T122" fmla="*/ 598 w 1162"/>
              <a:gd name="T123" fmla="*/ 131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2" h="1361">
                <a:moveTo>
                  <a:pt x="609" y="157"/>
                </a:moveTo>
                <a:lnTo>
                  <a:pt x="605" y="186"/>
                </a:lnTo>
                <a:lnTo>
                  <a:pt x="605" y="186"/>
                </a:lnTo>
                <a:lnTo>
                  <a:pt x="593" y="192"/>
                </a:lnTo>
                <a:lnTo>
                  <a:pt x="576" y="203"/>
                </a:lnTo>
                <a:lnTo>
                  <a:pt x="550" y="220"/>
                </a:lnTo>
                <a:lnTo>
                  <a:pt x="550" y="220"/>
                </a:lnTo>
                <a:lnTo>
                  <a:pt x="519" y="242"/>
                </a:lnTo>
                <a:lnTo>
                  <a:pt x="494" y="264"/>
                </a:lnTo>
                <a:lnTo>
                  <a:pt x="483" y="275"/>
                </a:lnTo>
                <a:lnTo>
                  <a:pt x="473" y="285"/>
                </a:lnTo>
                <a:lnTo>
                  <a:pt x="466" y="294"/>
                </a:lnTo>
                <a:lnTo>
                  <a:pt x="461" y="303"/>
                </a:lnTo>
                <a:lnTo>
                  <a:pt x="461" y="303"/>
                </a:lnTo>
                <a:lnTo>
                  <a:pt x="448" y="327"/>
                </a:lnTo>
                <a:lnTo>
                  <a:pt x="430" y="357"/>
                </a:lnTo>
                <a:lnTo>
                  <a:pt x="405" y="397"/>
                </a:lnTo>
                <a:lnTo>
                  <a:pt x="402" y="412"/>
                </a:lnTo>
                <a:lnTo>
                  <a:pt x="381" y="431"/>
                </a:lnTo>
                <a:lnTo>
                  <a:pt x="381" y="431"/>
                </a:lnTo>
                <a:lnTo>
                  <a:pt x="377" y="432"/>
                </a:lnTo>
                <a:lnTo>
                  <a:pt x="368" y="436"/>
                </a:lnTo>
                <a:lnTo>
                  <a:pt x="360" y="440"/>
                </a:lnTo>
                <a:lnTo>
                  <a:pt x="353" y="446"/>
                </a:lnTo>
                <a:lnTo>
                  <a:pt x="343" y="453"/>
                </a:lnTo>
                <a:lnTo>
                  <a:pt x="334" y="463"/>
                </a:lnTo>
                <a:lnTo>
                  <a:pt x="334" y="463"/>
                </a:lnTo>
                <a:lnTo>
                  <a:pt x="307" y="492"/>
                </a:lnTo>
                <a:lnTo>
                  <a:pt x="276" y="526"/>
                </a:lnTo>
                <a:lnTo>
                  <a:pt x="261" y="542"/>
                </a:lnTo>
                <a:lnTo>
                  <a:pt x="250" y="556"/>
                </a:lnTo>
                <a:lnTo>
                  <a:pt x="243" y="568"/>
                </a:lnTo>
                <a:lnTo>
                  <a:pt x="242" y="572"/>
                </a:lnTo>
                <a:lnTo>
                  <a:pt x="240" y="575"/>
                </a:lnTo>
                <a:lnTo>
                  <a:pt x="240" y="575"/>
                </a:lnTo>
                <a:lnTo>
                  <a:pt x="244" y="583"/>
                </a:lnTo>
                <a:lnTo>
                  <a:pt x="246" y="589"/>
                </a:lnTo>
                <a:lnTo>
                  <a:pt x="248" y="592"/>
                </a:lnTo>
                <a:lnTo>
                  <a:pt x="246" y="596"/>
                </a:lnTo>
                <a:lnTo>
                  <a:pt x="246" y="596"/>
                </a:lnTo>
                <a:lnTo>
                  <a:pt x="231" y="641"/>
                </a:lnTo>
                <a:lnTo>
                  <a:pt x="199" y="737"/>
                </a:lnTo>
                <a:lnTo>
                  <a:pt x="156" y="876"/>
                </a:lnTo>
                <a:lnTo>
                  <a:pt x="136" y="929"/>
                </a:lnTo>
                <a:lnTo>
                  <a:pt x="136" y="929"/>
                </a:lnTo>
                <a:lnTo>
                  <a:pt x="134" y="926"/>
                </a:lnTo>
                <a:lnTo>
                  <a:pt x="130" y="925"/>
                </a:lnTo>
                <a:lnTo>
                  <a:pt x="124" y="923"/>
                </a:lnTo>
                <a:lnTo>
                  <a:pt x="117" y="925"/>
                </a:lnTo>
                <a:lnTo>
                  <a:pt x="108" y="928"/>
                </a:lnTo>
                <a:lnTo>
                  <a:pt x="97" y="937"/>
                </a:lnTo>
                <a:lnTo>
                  <a:pt x="84" y="951"/>
                </a:lnTo>
                <a:lnTo>
                  <a:pt x="84" y="951"/>
                </a:lnTo>
                <a:lnTo>
                  <a:pt x="71" y="968"/>
                </a:lnTo>
                <a:lnTo>
                  <a:pt x="60" y="989"/>
                </a:lnTo>
                <a:lnTo>
                  <a:pt x="50" y="1009"/>
                </a:lnTo>
                <a:lnTo>
                  <a:pt x="42" y="1030"/>
                </a:lnTo>
                <a:lnTo>
                  <a:pt x="36" y="1048"/>
                </a:lnTo>
                <a:lnTo>
                  <a:pt x="31" y="1064"/>
                </a:lnTo>
                <a:lnTo>
                  <a:pt x="27" y="1081"/>
                </a:lnTo>
                <a:lnTo>
                  <a:pt x="27" y="1081"/>
                </a:lnTo>
                <a:lnTo>
                  <a:pt x="27" y="1087"/>
                </a:lnTo>
                <a:lnTo>
                  <a:pt x="26" y="1091"/>
                </a:lnTo>
                <a:lnTo>
                  <a:pt x="21" y="1097"/>
                </a:lnTo>
                <a:lnTo>
                  <a:pt x="21" y="1097"/>
                </a:lnTo>
                <a:lnTo>
                  <a:pt x="11" y="1108"/>
                </a:lnTo>
                <a:lnTo>
                  <a:pt x="10" y="1111"/>
                </a:lnTo>
                <a:lnTo>
                  <a:pt x="9" y="1118"/>
                </a:lnTo>
                <a:lnTo>
                  <a:pt x="9" y="1118"/>
                </a:lnTo>
                <a:lnTo>
                  <a:pt x="8" y="1144"/>
                </a:lnTo>
                <a:lnTo>
                  <a:pt x="5" y="1168"/>
                </a:lnTo>
                <a:lnTo>
                  <a:pt x="5" y="1168"/>
                </a:lnTo>
                <a:lnTo>
                  <a:pt x="4" y="1177"/>
                </a:lnTo>
                <a:lnTo>
                  <a:pt x="2" y="1183"/>
                </a:lnTo>
                <a:lnTo>
                  <a:pt x="0" y="1189"/>
                </a:lnTo>
                <a:lnTo>
                  <a:pt x="0" y="1192"/>
                </a:lnTo>
                <a:lnTo>
                  <a:pt x="3" y="1195"/>
                </a:lnTo>
                <a:lnTo>
                  <a:pt x="3" y="1195"/>
                </a:lnTo>
                <a:lnTo>
                  <a:pt x="9" y="1205"/>
                </a:lnTo>
                <a:lnTo>
                  <a:pt x="10" y="1212"/>
                </a:lnTo>
                <a:lnTo>
                  <a:pt x="10" y="1212"/>
                </a:lnTo>
                <a:lnTo>
                  <a:pt x="10" y="1230"/>
                </a:lnTo>
                <a:lnTo>
                  <a:pt x="11" y="1246"/>
                </a:lnTo>
                <a:lnTo>
                  <a:pt x="13" y="1265"/>
                </a:lnTo>
                <a:lnTo>
                  <a:pt x="15" y="1285"/>
                </a:lnTo>
                <a:lnTo>
                  <a:pt x="19" y="1302"/>
                </a:lnTo>
                <a:lnTo>
                  <a:pt x="22" y="1309"/>
                </a:lnTo>
                <a:lnTo>
                  <a:pt x="26" y="1315"/>
                </a:lnTo>
                <a:lnTo>
                  <a:pt x="29" y="1320"/>
                </a:lnTo>
                <a:lnTo>
                  <a:pt x="34" y="1322"/>
                </a:lnTo>
                <a:lnTo>
                  <a:pt x="34" y="1322"/>
                </a:lnTo>
                <a:lnTo>
                  <a:pt x="39" y="1323"/>
                </a:lnTo>
                <a:lnTo>
                  <a:pt x="44" y="1323"/>
                </a:lnTo>
                <a:lnTo>
                  <a:pt x="49" y="1322"/>
                </a:lnTo>
                <a:lnTo>
                  <a:pt x="54" y="1321"/>
                </a:lnTo>
                <a:lnTo>
                  <a:pt x="57" y="1318"/>
                </a:lnTo>
                <a:lnTo>
                  <a:pt x="61" y="1315"/>
                </a:lnTo>
                <a:lnTo>
                  <a:pt x="67" y="1305"/>
                </a:lnTo>
                <a:lnTo>
                  <a:pt x="73" y="1295"/>
                </a:lnTo>
                <a:lnTo>
                  <a:pt x="79" y="1283"/>
                </a:lnTo>
                <a:lnTo>
                  <a:pt x="88" y="1263"/>
                </a:lnTo>
                <a:lnTo>
                  <a:pt x="88" y="1263"/>
                </a:lnTo>
                <a:lnTo>
                  <a:pt x="95" y="1246"/>
                </a:lnTo>
                <a:lnTo>
                  <a:pt x="99" y="1231"/>
                </a:lnTo>
                <a:lnTo>
                  <a:pt x="100" y="1220"/>
                </a:lnTo>
                <a:lnTo>
                  <a:pt x="99" y="1213"/>
                </a:lnTo>
                <a:lnTo>
                  <a:pt x="99" y="1213"/>
                </a:lnTo>
                <a:lnTo>
                  <a:pt x="96" y="1206"/>
                </a:lnTo>
                <a:lnTo>
                  <a:pt x="94" y="1198"/>
                </a:lnTo>
                <a:lnTo>
                  <a:pt x="93" y="1194"/>
                </a:lnTo>
                <a:lnTo>
                  <a:pt x="94" y="1188"/>
                </a:lnTo>
                <a:lnTo>
                  <a:pt x="95" y="1183"/>
                </a:lnTo>
                <a:lnTo>
                  <a:pt x="99" y="1175"/>
                </a:lnTo>
                <a:lnTo>
                  <a:pt x="99" y="1175"/>
                </a:lnTo>
                <a:lnTo>
                  <a:pt x="111" y="1158"/>
                </a:lnTo>
                <a:lnTo>
                  <a:pt x="114" y="1152"/>
                </a:lnTo>
                <a:lnTo>
                  <a:pt x="119" y="1144"/>
                </a:lnTo>
                <a:lnTo>
                  <a:pt x="119" y="1144"/>
                </a:lnTo>
                <a:lnTo>
                  <a:pt x="123" y="1134"/>
                </a:lnTo>
                <a:lnTo>
                  <a:pt x="124" y="1125"/>
                </a:lnTo>
                <a:lnTo>
                  <a:pt x="125" y="1116"/>
                </a:lnTo>
                <a:lnTo>
                  <a:pt x="125" y="1116"/>
                </a:lnTo>
                <a:lnTo>
                  <a:pt x="180" y="1074"/>
                </a:lnTo>
                <a:lnTo>
                  <a:pt x="221" y="1042"/>
                </a:lnTo>
                <a:lnTo>
                  <a:pt x="238" y="1031"/>
                </a:lnTo>
                <a:lnTo>
                  <a:pt x="250" y="1024"/>
                </a:lnTo>
                <a:lnTo>
                  <a:pt x="250" y="1024"/>
                </a:lnTo>
                <a:lnTo>
                  <a:pt x="262" y="1019"/>
                </a:lnTo>
                <a:lnTo>
                  <a:pt x="270" y="1015"/>
                </a:lnTo>
                <a:lnTo>
                  <a:pt x="273" y="1011"/>
                </a:lnTo>
                <a:lnTo>
                  <a:pt x="279" y="1003"/>
                </a:lnTo>
                <a:lnTo>
                  <a:pt x="279" y="1003"/>
                </a:lnTo>
                <a:lnTo>
                  <a:pt x="286" y="990"/>
                </a:lnTo>
                <a:lnTo>
                  <a:pt x="294" y="975"/>
                </a:lnTo>
                <a:lnTo>
                  <a:pt x="301" y="957"/>
                </a:lnTo>
                <a:lnTo>
                  <a:pt x="301" y="957"/>
                </a:lnTo>
                <a:lnTo>
                  <a:pt x="311" y="931"/>
                </a:lnTo>
                <a:lnTo>
                  <a:pt x="324" y="898"/>
                </a:lnTo>
                <a:lnTo>
                  <a:pt x="324" y="898"/>
                </a:lnTo>
                <a:lnTo>
                  <a:pt x="330" y="885"/>
                </a:lnTo>
                <a:lnTo>
                  <a:pt x="335" y="872"/>
                </a:lnTo>
                <a:lnTo>
                  <a:pt x="342" y="860"/>
                </a:lnTo>
                <a:lnTo>
                  <a:pt x="352" y="848"/>
                </a:lnTo>
                <a:lnTo>
                  <a:pt x="358" y="842"/>
                </a:lnTo>
                <a:lnTo>
                  <a:pt x="363" y="838"/>
                </a:lnTo>
                <a:lnTo>
                  <a:pt x="370" y="834"/>
                </a:lnTo>
                <a:lnTo>
                  <a:pt x="377" y="831"/>
                </a:lnTo>
                <a:lnTo>
                  <a:pt x="385" y="830"/>
                </a:lnTo>
                <a:lnTo>
                  <a:pt x="392" y="830"/>
                </a:lnTo>
                <a:lnTo>
                  <a:pt x="392" y="830"/>
                </a:lnTo>
                <a:lnTo>
                  <a:pt x="402" y="831"/>
                </a:lnTo>
                <a:lnTo>
                  <a:pt x="410" y="835"/>
                </a:lnTo>
                <a:lnTo>
                  <a:pt x="420" y="841"/>
                </a:lnTo>
                <a:lnTo>
                  <a:pt x="430" y="847"/>
                </a:lnTo>
                <a:lnTo>
                  <a:pt x="439" y="855"/>
                </a:lnTo>
                <a:lnTo>
                  <a:pt x="449" y="864"/>
                </a:lnTo>
                <a:lnTo>
                  <a:pt x="468" y="885"/>
                </a:lnTo>
                <a:lnTo>
                  <a:pt x="485" y="905"/>
                </a:lnTo>
                <a:lnTo>
                  <a:pt x="501" y="925"/>
                </a:lnTo>
                <a:lnTo>
                  <a:pt x="512" y="942"/>
                </a:lnTo>
                <a:lnTo>
                  <a:pt x="519" y="954"/>
                </a:lnTo>
                <a:lnTo>
                  <a:pt x="519" y="954"/>
                </a:lnTo>
                <a:lnTo>
                  <a:pt x="530" y="972"/>
                </a:lnTo>
                <a:lnTo>
                  <a:pt x="543" y="991"/>
                </a:lnTo>
                <a:lnTo>
                  <a:pt x="554" y="1008"/>
                </a:lnTo>
                <a:lnTo>
                  <a:pt x="559" y="1015"/>
                </a:lnTo>
                <a:lnTo>
                  <a:pt x="560" y="1022"/>
                </a:lnTo>
                <a:lnTo>
                  <a:pt x="560" y="1022"/>
                </a:lnTo>
                <a:lnTo>
                  <a:pt x="563" y="1031"/>
                </a:lnTo>
                <a:lnTo>
                  <a:pt x="568" y="1042"/>
                </a:lnTo>
                <a:lnTo>
                  <a:pt x="570" y="1054"/>
                </a:lnTo>
                <a:lnTo>
                  <a:pt x="571" y="1062"/>
                </a:lnTo>
                <a:lnTo>
                  <a:pt x="573" y="1070"/>
                </a:lnTo>
                <a:lnTo>
                  <a:pt x="573" y="1070"/>
                </a:lnTo>
                <a:lnTo>
                  <a:pt x="574" y="1093"/>
                </a:lnTo>
                <a:lnTo>
                  <a:pt x="579" y="1122"/>
                </a:lnTo>
                <a:lnTo>
                  <a:pt x="590" y="1179"/>
                </a:lnTo>
                <a:lnTo>
                  <a:pt x="590" y="1179"/>
                </a:lnTo>
                <a:lnTo>
                  <a:pt x="597" y="1217"/>
                </a:lnTo>
                <a:lnTo>
                  <a:pt x="599" y="1231"/>
                </a:lnTo>
                <a:lnTo>
                  <a:pt x="600" y="1247"/>
                </a:lnTo>
                <a:lnTo>
                  <a:pt x="600" y="1247"/>
                </a:lnTo>
                <a:lnTo>
                  <a:pt x="602" y="1283"/>
                </a:lnTo>
                <a:lnTo>
                  <a:pt x="602" y="1303"/>
                </a:lnTo>
                <a:lnTo>
                  <a:pt x="602" y="1303"/>
                </a:lnTo>
                <a:lnTo>
                  <a:pt x="606" y="1312"/>
                </a:lnTo>
                <a:lnTo>
                  <a:pt x="611" y="1321"/>
                </a:lnTo>
                <a:lnTo>
                  <a:pt x="613" y="1326"/>
                </a:lnTo>
                <a:lnTo>
                  <a:pt x="613" y="1332"/>
                </a:lnTo>
                <a:lnTo>
                  <a:pt x="613" y="1332"/>
                </a:lnTo>
                <a:lnTo>
                  <a:pt x="613" y="1350"/>
                </a:lnTo>
                <a:lnTo>
                  <a:pt x="611" y="1360"/>
                </a:lnTo>
                <a:lnTo>
                  <a:pt x="611" y="1360"/>
                </a:lnTo>
                <a:lnTo>
                  <a:pt x="680" y="1361"/>
                </a:lnTo>
                <a:lnTo>
                  <a:pt x="733" y="1361"/>
                </a:lnTo>
                <a:lnTo>
                  <a:pt x="752" y="1360"/>
                </a:lnTo>
                <a:lnTo>
                  <a:pt x="763" y="1358"/>
                </a:lnTo>
                <a:lnTo>
                  <a:pt x="763" y="1358"/>
                </a:lnTo>
                <a:lnTo>
                  <a:pt x="769" y="1355"/>
                </a:lnTo>
                <a:lnTo>
                  <a:pt x="775" y="1352"/>
                </a:lnTo>
                <a:lnTo>
                  <a:pt x="780" y="1348"/>
                </a:lnTo>
                <a:lnTo>
                  <a:pt x="782" y="1344"/>
                </a:lnTo>
                <a:lnTo>
                  <a:pt x="785" y="1340"/>
                </a:lnTo>
                <a:lnTo>
                  <a:pt x="786" y="1337"/>
                </a:lnTo>
                <a:lnTo>
                  <a:pt x="786" y="1333"/>
                </a:lnTo>
                <a:lnTo>
                  <a:pt x="783" y="1332"/>
                </a:lnTo>
                <a:lnTo>
                  <a:pt x="783" y="1332"/>
                </a:lnTo>
                <a:lnTo>
                  <a:pt x="779" y="1328"/>
                </a:lnTo>
                <a:lnTo>
                  <a:pt x="771" y="1326"/>
                </a:lnTo>
                <a:lnTo>
                  <a:pt x="762" y="1321"/>
                </a:lnTo>
                <a:lnTo>
                  <a:pt x="748" y="1311"/>
                </a:lnTo>
                <a:lnTo>
                  <a:pt x="748" y="1311"/>
                </a:lnTo>
                <a:lnTo>
                  <a:pt x="733" y="1297"/>
                </a:lnTo>
                <a:lnTo>
                  <a:pt x="718" y="1282"/>
                </a:lnTo>
                <a:lnTo>
                  <a:pt x="703" y="1265"/>
                </a:lnTo>
                <a:lnTo>
                  <a:pt x="703" y="1265"/>
                </a:lnTo>
                <a:lnTo>
                  <a:pt x="703" y="1266"/>
                </a:lnTo>
                <a:lnTo>
                  <a:pt x="705" y="1266"/>
                </a:lnTo>
                <a:lnTo>
                  <a:pt x="705" y="1266"/>
                </a:lnTo>
                <a:lnTo>
                  <a:pt x="706" y="1262"/>
                </a:lnTo>
                <a:lnTo>
                  <a:pt x="707" y="1246"/>
                </a:lnTo>
                <a:lnTo>
                  <a:pt x="707" y="1246"/>
                </a:lnTo>
                <a:lnTo>
                  <a:pt x="707" y="1207"/>
                </a:lnTo>
                <a:lnTo>
                  <a:pt x="707" y="1174"/>
                </a:lnTo>
                <a:lnTo>
                  <a:pt x="707" y="1174"/>
                </a:lnTo>
                <a:lnTo>
                  <a:pt x="713" y="1034"/>
                </a:lnTo>
                <a:lnTo>
                  <a:pt x="706" y="998"/>
                </a:lnTo>
                <a:lnTo>
                  <a:pt x="706" y="998"/>
                </a:lnTo>
                <a:lnTo>
                  <a:pt x="705" y="998"/>
                </a:lnTo>
                <a:lnTo>
                  <a:pt x="702" y="995"/>
                </a:lnTo>
                <a:lnTo>
                  <a:pt x="700" y="989"/>
                </a:lnTo>
                <a:lnTo>
                  <a:pt x="696" y="978"/>
                </a:lnTo>
                <a:lnTo>
                  <a:pt x="696" y="978"/>
                </a:lnTo>
                <a:lnTo>
                  <a:pt x="695" y="974"/>
                </a:lnTo>
                <a:lnTo>
                  <a:pt x="695" y="978"/>
                </a:lnTo>
                <a:lnTo>
                  <a:pt x="696" y="988"/>
                </a:lnTo>
                <a:lnTo>
                  <a:pt x="696" y="988"/>
                </a:lnTo>
                <a:lnTo>
                  <a:pt x="688" y="940"/>
                </a:lnTo>
                <a:lnTo>
                  <a:pt x="688" y="940"/>
                </a:lnTo>
                <a:lnTo>
                  <a:pt x="685" y="923"/>
                </a:lnTo>
                <a:lnTo>
                  <a:pt x="680" y="906"/>
                </a:lnTo>
                <a:lnTo>
                  <a:pt x="676" y="889"/>
                </a:lnTo>
                <a:lnTo>
                  <a:pt x="670" y="872"/>
                </a:lnTo>
                <a:lnTo>
                  <a:pt x="656" y="842"/>
                </a:lnTo>
                <a:lnTo>
                  <a:pt x="643" y="814"/>
                </a:lnTo>
                <a:lnTo>
                  <a:pt x="630" y="790"/>
                </a:lnTo>
                <a:lnTo>
                  <a:pt x="619" y="772"/>
                </a:lnTo>
                <a:lnTo>
                  <a:pt x="608" y="756"/>
                </a:lnTo>
                <a:lnTo>
                  <a:pt x="579" y="677"/>
                </a:lnTo>
                <a:lnTo>
                  <a:pt x="600" y="665"/>
                </a:lnTo>
                <a:lnTo>
                  <a:pt x="600" y="665"/>
                </a:lnTo>
                <a:lnTo>
                  <a:pt x="603" y="672"/>
                </a:lnTo>
                <a:lnTo>
                  <a:pt x="606" y="681"/>
                </a:lnTo>
                <a:lnTo>
                  <a:pt x="613" y="691"/>
                </a:lnTo>
                <a:lnTo>
                  <a:pt x="621" y="702"/>
                </a:lnTo>
                <a:lnTo>
                  <a:pt x="632" y="712"/>
                </a:lnTo>
                <a:lnTo>
                  <a:pt x="646" y="723"/>
                </a:lnTo>
                <a:lnTo>
                  <a:pt x="655" y="728"/>
                </a:lnTo>
                <a:lnTo>
                  <a:pt x="663" y="733"/>
                </a:lnTo>
                <a:lnTo>
                  <a:pt x="663" y="733"/>
                </a:lnTo>
                <a:lnTo>
                  <a:pt x="683" y="740"/>
                </a:lnTo>
                <a:lnTo>
                  <a:pt x="700" y="748"/>
                </a:lnTo>
                <a:lnTo>
                  <a:pt x="728" y="756"/>
                </a:lnTo>
                <a:lnTo>
                  <a:pt x="748" y="760"/>
                </a:lnTo>
                <a:lnTo>
                  <a:pt x="754" y="760"/>
                </a:lnTo>
                <a:lnTo>
                  <a:pt x="758" y="760"/>
                </a:lnTo>
                <a:lnTo>
                  <a:pt x="758" y="760"/>
                </a:lnTo>
                <a:lnTo>
                  <a:pt x="760" y="758"/>
                </a:lnTo>
                <a:lnTo>
                  <a:pt x="762" y="757"/>
                </a:lnTo>
                <a:lnTo>
                  <a:pt x="765" y="752"/>
                </a:lnTo>
                <a:lnTo>
                  <a:pt x="770" y="748"/>
                </a:lnTo>
                <a:lnTo>
                  <a:pt x="774" y="746"/>
                </a:lnTo>
                <a:lnTo>
                  <a:pt x="777" y="745"/>
                </a:lnTo>
                <a:lnTo>
                  <a:pt x="777" y="745"/>
                </a:lnTo>
                <a:lnTo>
                  <a:pt x="782" y="745"/>
                </a:lnTo>
                <a:lnTo>
                  <a:pt x="787" y="743"/>
                </a:lnTo>
                <a:lnTo>
                  <a:pt x="800" y="734"/>
                </a:lnTo>
                <a:lnTo>
                  <a:pt x="817" y="722"/>
                </a:lnTo>
                <a:lnTo>
                  <a:pt x="837" y="708"/>
                </a:lnTo>
                <a:lnTo>
                  <a:pt x="837" y="708"/>
                </a:lnTo>
                <a:lnTo>
                  <a:pt x="863" y="691"/>
                </a:lnTo>
                <a:lnTo>
                  <a:pt x="893" y="670"/>
                </a:lnTo>
                <a:lnTo>
                  <a:pt x="907" y="660"/>
                </a:lnTo>
                <a:lnTo>
                  <a:pt x="918" y="651"/>
                </a:lnTo>
                <a:lnTo>
                  <a:pt x="927" y="643"/>
                </a:lnTo>
                <a:lnTo>
                  <a:pt x="931" y="636"/>
                </a:lnTo>
                <a:lnTo>
                  <a:pt x="931" y="636"/>
                </a:lnTo>
                <a:lnTo>
                  <a:pt x="935" y="624"/>
                </a:lnTo>
                <a:lnTo>
                  <a:pt x="939" y="611"/>
                </a:lnTo>
                <a:lnTo>
                  <a:pt x="939" y="603"/>
                </a:lnTo>
                <a:lnTo>
                  <a:pt x="937" y="594"/>
                </a:lnTo>
                <a:lnTo>
                  <a:pt x="936" y="584"/>
                </a:lnTo>
                <a:lnTo>
                  <a:pt x="934" y="573"/>
                </a:lnTo>
                <a:lnTo>
                  <a:pt x="934" y="573"/>
                </a:lnTo>
                <a:lnTo>
                  <a:pt x="933" y="562"/>
                </a:lnTo>
                <a:lnTo>
                  <a:pt x="933" y="554"/>
                </a:lnTo>
                <a:lnTo>
                  <a:pt x="933" y="543"/>
                </a:lnTo>
                <a:lnTo>
                  <a:pt x="933" y="539"/>
                </a:lnTo>
                <a:lnTo>
                  <a:pt x="929" y="535"/>
                </a:lnTo>
                <a:lnTo>
                  <a:pt x="923" y="532"/>
                </a:lnTo>
                <a:lnTo>
                  <a:pt x="912" y="528"/>
                </a:lnTo>
                <a:lnTo>
                  <a:pt x="912" y="528"/>
                </a:lnTo>
                <a:lnTo>
                  <a:pt x="888" y="521"/>
                </a:lnTo>
                <a:lnTo>
                  <a:pt x="867" y="515"/>
                </a:lnTo>
                <a:lnTo>
                  <a:pt x="851" y="512"/>
                </a:lnTo>
                <a:lnTo>
                  <a:pt x="845" y="512"/>
                </a:lnTo>
                <a:lnTo>
                  <a:pt x="840" y="512"/>
                </a:lnTo>
                <a:lnTo>
                  <a:pt x="840" y="512"/>
                </a:lnTo>
                <a:lnTo>
                  <a:pt x="810" y="520"/>
                </a:lnTo>
                <a:lnTo>
                  <a:pt x="810" y="520"/>
                </a:lnTo>
                <a:lnTo>
                  <a:pt x="804" y="509"/>
                </a:lnTo>
                <a:lnTo>
                  <a:pt x="799" y="499"/>
                </a:lnTo>
                <a:lnTo>
                  <a:pt x="796" y="486"/>
                </a:lnTo>
                <a:lnTo>
                  <a:pt x="796" y="486"/>
                </a:lnTo>
                <a:lnTo>
                  <a:pt x="791" y="472"/>
                </a:lnTo>
                <a:lnTo>
                  <a:pt x="786" y="459"/>
                </a:lnTo>
                <a:lnTo>
                  <a:pt x="781" y="446"/>
                </a:lnTo>
                <a:lnTo>
                  <a:pt x="781" y="446"/>
                </a:lnTo>
                <a:lnTo>
                  <a:pt x="817" y="463"/>
                </a:lnTo>
                <a:lnTo>
                  <a:pt x="882" y="494"/>
                </a:lnTo>
                <a:lnTo>
                  <a:pt x="882" y="494"/>
                </a:lnTo>
                <a:lnTo>
                  <a:pt x="914" y="510"/>
                </a:lnTo>
                <a:lnTo>
                  <a:pt x="950" y="526"/>
                </a:lnTo>
                <a:lnTo>
                  <a:pt x="977" y="539"/>
                </a:lnTo>
                <a:lnTo>
                  <a:pt x="991" y="546"/>
                </a:lnTo>
                <a:lnTo>
                  <a:pt x="991" y="546"/>
                </a:lnTo>
                <a:lnTo>
                  <a:pt x="998" y="550"/>
                </a:lnTo>
                <a:lnTo>
                  <a:pt x="1008" y="554"/>
                </a:lnTo>
                <a:lnTo>
                  <a:pt x="1021" y="558"/>
                </a:lnTo>
                <a:lnTo>
                  <a:pt x="1021" y="558"/>
                </a:lnTo>
                <a:lnTo>
                  <a:pt x="1055" y="579"/>
                </a:lnTo>
                <a:lnTo>
                  <a:pt x="1055" y="579"/>
                </a:lnTo>
                <a:lnTo>
                  <a:pt x="1059" y="582"/>
                </a:lnTo>
                <a:lnTo>
                  <a:pt x="1061" y="585"/>
                </a:lnTo>
                <a:lnTo>
                  <a:pt x="1065" y="588"/>
                </a:lnTo>
                <a:lnTo>
                  <a:pt x="1071" y="590"/>
                </a:lnTo>
                <a:lnTo>
                  <a:pt x="1071" y="590"/>
                </a:lnTo>
                <a:lnTo>
                  <a:pt x="1077" y="594"/>
                </a:lnTo>
                <a:lnTo>
                  <a:pt x="1082" y="596"/>
                </a:lnTo>
                <a:lnTo>
                  <a:pt x="1088" y="600"/>
                </a:lnTo>
                <a:lnTo>
                  <a:pt x="1096" y="603"/>
                </a:lnTo>
                <a:lnTo>
                  <a:pt x="1096" y="603"/>
                </a:lnTo>
                <a:lnTo>
                  <a:pt x="1101" y="605"/>
                </a:lnTo>
                <a:lnTo>
                  <a:pt x="1105" y="605"/>
                </a:lnTo>
                <a:lnTo>
                  <a:pt x="1108" y="603"/>
                </a:lnTo>
                <a:lnTo>
                  <a:pt x="1112" y="602"/>
                </a:lnTo>
                <a:lnTo>
                  <a:pt x="1116" y="598"/>
                </a:lnTo>
                <a:lnTo>
                  <a:pt x="1118" y="595"/>
                </a:lnTo>
                <a:lnTo>
                  <a:pt x="1118" y="595"/>
                </a:lnTo>
                <a:lnTo>
                  <a:pt x="1119" y="590"/>
                </a:lnTo>
                <a:lnTo>
                  <a:pt x="1122" y="585"/>
                </a:lnTo>
                <a:lnTo>
                  <a:pt x="1127" y="580"/>
                </a:lnTo>
                <a:lnTo>
                  <a:pt x="1143" y="580"/>
                </a:lnTo>
                <a:lnTo>
                  <a:pt x="1143" y="580"/>
                </a:lnTo>
                <a:lnTo>
                  <a:pt x="1146" y="583"/>
                </a:lnTo>
                <a:lnTo>
                  <a:pt x="1151" y="588"/>
                </a:lnTo>
                <a:lnTo>
                  <a:pt x="1153" y="590"/>
                </a:lnTo>
                <a:lnTo>
                  <a:pt x="1156" y="590"/>
                </a:lnTo>
                <a:lnTo>
                  <a:pt x="1158" y="590"/>
                </a:lnTo>
                <a:lnTo>
                  <a:pt x="1159" y="586"/>
                </a:lnTo>
                <a:lnTo>
                  <a:pt x="1159" y="586"/>
                </a:lnTo>
                <a:lnTo>
                  <a:pt x="1160" y="583"/>
                </a:lnTo>
                <a:lnTo>
                  <a:pt x="1162" y="579"/>
                </a:lnTo>
                <a:lnTo>
                  <a:pt x="1160" y="572"/>
                </a:lnTo>
                <a:lnTo>
                  <a:pt x="1157" y="565"/>
                </a:lnTo>
                <a:lnTo>
                  <a:pt x="1153" y="558"/>
                </a:lnTo>
                <a:lnTo>
                  <a:pt x="1153" y="558"/>
                </a:lnTo>
                <a:lnTo>
                  <a:pt x="1147" y="549"/>
                </a:lnTo>
                <a:lnTo>
                  <a:pt x="1146" y="545"/>
                </a:lnTo>
                <a:lnTo>
                  <a:pt x="1143" y="544"/>
                </a:lnTo>
                <a:lnTo>
                  <a:pt x="1143" y="544"/>
                </a:lnTo>
                <a:lnTo>
                  <a:pt x="1135" y="543"/>
                </a:lnTo>
                <a:lnTo>
                  <a:pt x="1129" y="542"/>
                </a:lnTo>
                <a:lnTo>
                  <a:pt x="1129" y="542"/>
                </a:lnTo>
                <a:lnTo>
                  <a:pt x="1128" y="540"/>
                </a:lnTo>
                <a:lnTo>
                  <a:pt x="1124" y="535"/>
                </a:lnTo>
                <a:lnTo>
                  <a:pt x="1116" y="529"/>
                </a:lnTo>
                <a:lnTo>
                  <a:pt x="1102" y="522"/>
                </a:lnTo>
                <a:lnTo>
                  <a:pt x="1102" y="522"/>
                </a:lnTo>
                <a:lnTo>
                  <a:pt x="1072" y="508"/>
                </a:lnTo>
                <a:lnTo>
                  <a:pt x="1053" y="502"/>
                </a:lnTo>
                <a:lnTo>
                  <a:pt x="1053" y="502"/>
                </a:lnTo>
                <a:lnTo>
                  <a:pt x="1053" y="500"/>
                </a:lnTo>
                <a:lnTo>
                  <a:pt x="1053" y="498"/>
                </a:lnTo>
                <a:lnTo>
                  <a:pt x="1051" y="494"/>
                </a:lnTo>
                <a:lnTo>
                  <a:pt x="1047" y="489"/>
                </a:lnTo>
                <a:lnTo>
                  <a:pt x="1047" y="489"/>
                </a:lnTo>
                <a:lnTo>
                  <a:pt x="1039" y="486"/>
                </a:lnTo>
                <a:lnTo>
                  <a:pt x="1032" y="485"/>
                </a:lnTo>
                <a:lnTo>
                  <a:pt x="1023" y="483"/>
                </a:lnTo>
                <a:lnTo>
                  <a:pt x="1023" y="483"/>
                </a:lnTo>
                <a:lnTo>
                  <a:pt x="1010" y="477"/>
                </a:lnTo>
                <a:lnTo>
                  <a:pt x="983" y="462"/>
                </a:lnTo>
                <a:lnTo>
                  <a:pt x="945" y="440"/>
                </a:lnTo>
                <a:lnTo>
                  <a:pt x="945" y="440"/>
                </a:lnTo>
                <a:lnTo>
                  <a:pt x="927" y="419"/>
                </a:lnTo>
                <a:lnTo>
                  <a:pt x="913" y="405"/>
                </a:lnTo>
                <a:lnTo>
                  <a:pt x="906" y="398"/>
                </a:lnTo>
                <a:lnTo>
                  <a:pt x="906" y="398"/>
                </a:lnTo>
                <a:lnTo>
                  <a:pt x="878" y="390"/>
                </a:lnTo>
                <a:lnTo>
                  <a:pt x="851" y="383"/>
                </a:lnTo>
                <a:lnTo>
                  <a:pt x="851" y="383"/>
                </a:lnTo>
                <a:lnTo>
                  <a:pt x="850" y="380"/>
                </a:lnTo>
                <a:lnTo>
                  <a:pt x="849" y="373"/>
                </a:lnTo>
                <a:lnTo>
                  <a:pt x="847" y="365"/>
                </a:lnTo>
                <a:lnTo>
                  <a:pt x="845" y="360"/>
                </a:lnTo>
                <a:lnTo>
                  <a:pt x="844" y="356"/>
                </a:lnTo>
                <a:lnTo>
                  <a:pt x="844" y="356"/>
                </a:lnTo>
                <a:lnTo>
                  <a:pt x="836" y="344"/>
                </a:lnTo>
                <a:lnTo>
                  <a:pt x="830" y="332"/>
                </a:lnTo>
                <a:lnTo>
                  <a:pt x="830" y="332"/>
                </a:lnTo>
                <a:lnTo>
                  <a:pt x="813" y="315"/>
                </a:lnTo>
                <a:lnTo>
                  <a:pt x="800" y="302"/>
                </a:lnTo>
                <a:lnTo>
                  <a:pt x="786" y="288"/>
                </a:lnTo>
                <a:lnTo>
                  <a:pt x="786" y="288"/>
                </a:lnTo>
                <a:lnTo>
                  <a:pt x="814" y="283"/>
                </a:lnTo>
                <a:lnTo>
                  <a:pt x="814" y="283"/>
                </a:lnTo>
                <a:lnTo>
                  <a:pt x="819" y="282"/>
                </a:lnTo>
                <a:lnTo>
                  <a:pt x="823" y="281"/>
                </a:lnTo>
                <a:lnTo>
                  <a:pt x="826" y="277"/>
                </a:lnTo>
                <a:lnTo>
                  <a:pt x="830" y="275"/>
                </a:lnTo>
                <a:lnTo>
                  <a:pt x="834" y="265"/>
                </a:lnTo>
                <a:lnTo>
                  <a:pt x="839" y="253"/>
                </a:lnTo>
                <a:lnTo>
                  <a:pt x="839" y="253"/>
                </a:lnTo>
                <a:lnTo>
                  <a:pt x="851" y="225"/>
                </a:lnTo>
                <a:lnTo>
                  <a:pt x="857" y="209"/>
                </a:lnTo>
                <a:lnTo>
                  <a:pt x="857" y="209"/>
                </a:lnTo>
                <a:lnTo>
                  <a:pt x="861" y="201"/>
                </a:lnTo>
                <a:lnTo>
                  <a:pt x="865" y="190"/>
                </a:lnTo>
                <a:lnTo>
                  <a:pt x="865" y="190"/>
                </a:lnTo>
                <a:lnTo>
                  <a:pt x="867" y="177"/>
                </a:lnTo>
                <a:lnTo>
                  <a:pt x="868" y="169"/>
                </a:lnTo>
                <a:lnTo>
                  <a:pt x="868" y="169"/>
                </a:lnTo>
                <a:lnTo>
                  <a:pt x="879" y="144"/>
                </a:lnTo>
                <a:lnTo>
                  <a:pt x="889" y="125"/>
                </a:lnTo>
                <a:lnTo>
                  <a:pt x="891" y="116"/>
                </a:lnTo>
                <a:lnTo>
                  <a:pt x="894" y="110"/>
                </a:lnTo>
                <a:lnTo>
                  <a:pt x="894" y="110"/>
                </a:lnTo>
                <a:lnTo>
                  <a:pt x="894" y="103"/>
                </a:lnTo>
                <a:lnTo>
                  <a:pt x="895" y="97"/>
                </a:lnTo>
                <a:lnTo>
                  <a:pt x="894" y="93"/>
                </a:lnTo>
                <a:lnTo>
                  <a:pt x="890" y="91"/>
                </a:lnTo>
                <a:lnTo>
                  <a:pt x="890" y="91"/>
                </a:lnTo>
                <a:lnTo>
                  <a:pt x="878" y="82"/>
                </a:lnTo>
                <a:lnTo>
                  <a:pt x="878" y="82"/>
                </a:lnTo>
                <a:lnTo>
                  <a:pt x="882" y="68"/>
                </a:lnTo>
                <a:lnTo>
                  <a:pt x="883" y="54"/>
                </a:lnTo>
                <a:lnTo>
                  <a:pt x="884" y="45"/>
                </a:lnTo>
                <a:lnTo>
                  <a:pt x="884" y="45"/>
                </a:lnTo>
                <a:lnTo>
                  <a:pt x="884" y="37"/>
                </a:lnTo>
                <a:lnTo>
                  <a:pt x="882" y="30"/>
                </a:lnTo>
                <a:lnTo>
                  <a:pt x="879" y="25"/>
                </a:lnTo>
                <a:lnTo>
                  <a:pt x="878" y="24"/>
                </a:lnTo>
                <a:lnTo>
                  <a:pt x="876" y="24"/>
                </a:lnTo>
                <a:lnTo>
                  <a:pt x="876" y="24"/>
                </a:lnTo>
                <a:lnTo>
                  <a:pt x="873" y="25"/>
                </a:lnTo>
                <a:lnTo>
                  <a:pt x="871" y="28"/>
                </a:lnTo>
                <a:lnTo>
                  <a:pt x="866" y="35"/>
                </a:lnTo>
                <a:lnTo>
                  <a:pt x="860" y="45"/>
                </a:lnTo>
                <a:lnTo>
                  <a:pt x="860" y="45"/>
                </a:lnTo>
                <a:lnTo>
                  <a:pt x="831" y="26"/>
                </a:lnTo>
                <a:lnTo>
                  <a:pt x="809" y="13"/>
                </a:lnTo>
                <a:lnTo>
                  <a:pt x="799" y="8"/>
                </a:lnTo>
                <a:lnTo>
                  <a:pt x="794" y="6"/>
                </a:lnTo>
                <a:lnTo>
                  <a:pt x="794" y="6"/>
                </a:lnTo>
                <a:lnTo>
                  <a:pt x="775" y="2"/>
                </a:lnTo>
                <a:lnTo>
                  <a:pt x="757" y="1"/>
                </a:lnTo>
                <a:lnTo>
                  <a:pt x="757" y="1"/>
                </a:lnTo>
                <a:lnTo>
                  <a:pt x="745" y="0"/>
                </a:lnTo>
                <a:lnTo>
                  <a:pt x="739" y="0"/>
                </a:lnTo>
                <a:lnTo>
                  <a:pt x="731" y="1"/>
                </a:lnTo>
                <a:lnTo>
                  <a:pt x="731" y="1"/>
                </a:lnTo>
                <a:lnTo>
                  <a:pt x="725" y="2"/>
                </a:lnTo>
                <a:lnTo>
                  <a:pt x="722" y="2"/>
                </a:lnTo>
                <a:lnTo>
                  <a:pt x="716" y="3"/>
                </a:lnTo>
                <a:lnTo>
                  <a:pt x="703" y="6"/>
                </a:lnTo>
                <a:lnTo>
                  <a:pt x="703" y="6"/>
                </a:lnTo>
                <a:lnTo>
                  <a:pt x="668" y="18"/>
                </a:lnTo>
                <a:lnTo>
                  <a:pt x="653" y="24"/>
                </a:lnTo>
                <a:lnTo>
                  <a:pt x="648" y="26"/>
                </a:lnTo>
                <a:lnTo>
                  <a:pt x="644" y="29"/>
                </a:lnTo>
                <a:lnTo>
                  <a:pt x="644" y="29"/>
                </a:lnTo>
                <a:lnTo>
                  <a:pt x="631" y="41"/>
                </a:lnTo>
                <a:lnTo>
                  <a:pt x="625" y="47"/>
                </a:lnTo>
                <a:lnTo>
                  <a:pt x="622" y="51"/>
                </a:lnTo>
                <a:lnTo>
                  <a:pt x="621" y="54"/>
                </a:lnTo>
                <a:lnTo>
                  <a:pt x="621" y="54"/>
                </a:lnTo>
                <a:lnTo>
                  <a:pt x="614" y="83"/>
                </a:lnTo>
                <a:lnTo>
                  <a:pt x="609" y="106"/>
                </a:lnTo>
                <a:lnTo>
                  <a:pt x="609" y="106"/>
                </a:lnTo>
                <a:lnTo>
                  <a:pt x="608" y="110"/>
                </a:lnTo>
                <a:lnTo>
                  <a:pt x="605" y="114"/>
                </a:lnTo>
                <a:lnTo>
                  <a:pt x="602" y="117"/>
                </a:lnTo>
                <a:lnTo>
                  <a:pt x="602" y="117"/>
                </a:lnTo>
                <a:lnTo>
                  <a:pt x="600" y="121"/>
                </a:lnTo>
                <a:lnTo>
                  <a:pt x="598" y="131"/>
                </a:lnTo>
                <a:lnTo>
                  <a:pt x="598" y="131"/>
                </a:lnTo>
                <a:lnTo>
                  <a:pt x="597" y="137"/>
                </a:lnTo>
                <a:lnTo>
                  <a:pt x="597" y="143"/>
                </a:lnTo>
                <a:lnTo>
                  <a:pt x="598" y="149"/>
                </a:lnTo>
                <a:lnTo>
                  <a:pt x="608" y="152"/>
                </a:lnTo>
                <a:lnTo>
                  <a:pt x="609" y="1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pptx819_キャッチャーのシルエット（２）</dc:title>
  <dc:subject>pptx819_キャッチャーのシルエット（２）</dc:subject>
  <dc:creator>Digipot.net</dc:creator>
  <cp:revision>1</cp:revision>
  <dcterms:created xsi:type="dcterms:W3CDTF">2018-05-20T00:31:01Z</dcterms:created>
  <dcterms:modified xsi:type="dcterms:W3CDTF">2018-07-24T06:02:24Z</dcterms:modified>
  <cp:version>1</cp:version>
</cp:coreProperties>
</file>